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</p:sldMasterIdLst>
  <p:handoutMasterIdLst>
    <p:handoutMasterId r:id="rId11"/>
  </p:handoutMasterIdLst>
  <p:sldIdLst>
    <p:sldId id="257" r:id="rId2"/>
    <p:sldId id="258" r:id="rId3"/>
    <p:sldId id="260" r:id="rId4"/>
    <p:sldId id="264" r:id="rId5"/>
    <p:sldId id="265" r:id="rId6"/>
    <p:sldId id="261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300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9B2976-B43C-4E8D-B634-A5D607C5C8B6}" type="doc">
      <dgm:prSet loTypeId="urn:microsoft.com/office/officeart/2005/8/layout/pyramid2" loCatId="pyramid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DA938BFB-32B7-4FAF-BA2E-7F917074FB01}">
      <dgm:prSet custT="1"/>
      <dgm:spPr/>
      <dgm:t>
        <a:bodyPr/>
        <a:lstStyle/>
        <a:p>
          <a:pPr algn="ctr"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Целевая категория:</a:t>
          </a:r>
        </a:p>
        <a:p>
          <a:pPr algn="just" rtl="0"/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Семьи с детьми, находящиеся в социально опасном положении, трудной жизненной ситуации, несовершеннолетние временно проживающие в реабилитационном центре</a:t>
          </a:r>
          <a:endParaRPr lang="ru-RU" sz="1600" b="0" dirty="0">
            <a:latin typeface="Times New Roman" pitchFamily="18" charset="0"/>
            <a:cs typeface="Times New Roman" pitchFamily="18" charset="0"/>
          </a:endParaRPr>
        </a:p>
      </dgm:t>
    </dgm:pt>
    <dgm:pt modelId="{98295988-CDF3-419E-991E-779EB6E0F713}" type="parTrans" cxnId="{B9186112-8896-4F45-B433-102ED177FB52}">
      <dgm:prSet/>
      <dgm:spPr/>
      <dgm:t>
        <a:bodyPr/>
        <a:lstStyle/>
        <a:p>
          <a:endParaRPr lang="ru-RU"/>
        </a:p>
      </dgm:t>
    </dgm:pt>
    <dgm:pt modelId="{36FDE489-1B2C-400D-8675-0E2DC46FFF14}" type="sibTrans" cxnId="{B9186112-8896-4F45-B433-102ED177FB52}">
      <dgm:prSet/>
      <dgm:spPr/>
      <dgm:t>
        <a:bodyPr/>
        <a:lstStyle/>
        <a:p>
          <a:endParaRPr lang="ru-RU"/>
        </a:p>
      </dgm:t>
    </dgm:pt>
    <dgm:pt modelId="{42CB9B25-3E20-4C31-9A45-F7DA50A667F3}">
      <dgm:prSet custT="1"/>
      <dgm:spPr/>
      <dgm:t>
        <a:bodyPr/>
        <a:lstStyle/>
        <a:p>
          <a:pPr marL="0" indent="0"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Численность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:</a:t>
          </a:r>
        </a:p>
        <a:p>
          <a:pPr marL="0" indent="0"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За 2022 год практикой охвачено 44 семьи с детьми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618A9D9-3B03-4393-9D7F-03EBBBC787CA}" type="parTrans" cxnId="{B838348D-F80B-4479-AF84-69F9C3FE5B9F}">
      <dgm:prSet/>
      <dgm:spPr/>
      <dgm:t>
        <a:bodyPr/>
        <a:lstStyle/>
        <a:p>
          <a:endParaRPr lang="ru-RU"/>
        </a:p>
      </dgm:t>
    </dgm:pt>
    <dgm:pt modelId="{D24468C8-6189-4CC8-A7BB-EEE0594401A7}" type="sibTrans" cxnId="{B838348D-F80B-4479-AF84-69F9C3FE5B9F}">
      <dgm:prSet/>
      <dgm:spPr/>
      <dgm:t>
        <a:bodyPr/>
        <a:lstStyle/>
        <a:p>
          <a:endParaRPr lang="ru-RU"/>
        </a:p>
      </dgm:t>
    </dgm:pt>
    <dgm:pt modelId="{8D41C42C-ECF6-41A0-8884-FE6CC12C4506}">
      <dgm:prSet custT="1"/>
      <dgm:spPr/>
      <dgm:t>
        <a:bodyPr/>
        <a:lstStyle/>
        <a:p>
          <a:pPr algn="ctr"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Территория внедрения:</a:t>
          </a:r>
        </a:p>
        <a:p>
          <a:pPr algn="ctr" rtl="0"/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Ленинградская область ,Тосненский район</a:t>
          </a:r>
          <a:endParaRPr lang="ru-RU" sz="1600" b="0" dirty="0">
            <a:latin typeface="Times New Roman" pitchFamily="18" charset="0"/>
            <a:cs typeface="Times New Roman" pitchFamily="18" charset="0"/>
          </a:endParaRPr>
        </a:p>
      </dgm:t>
    </dgm:pt>
    <dgm:pt modelId="{75FE40CD-99D9-4AC6-B789-A5101F2077D6}" type="parTrans" cxnId="{00887E24-902F-47EB-87BB-ED4D80D968D3}">
      <dgm:prSet/>
      <dgm:spPr/>
      <dgm:t>
        <a:bodyPr/>
        <a:lstStyle/>
        <a:p>
          <a:endParaRPr lang="ru-RU"/>
        </a:p>
      </dgm:t>
    </dgm:pt>
    <dgm:pt modelId="{F13D3E93-5602-4EE9-BA55-6191441C26E5}" type="sibTrans" cxnId="{00887E24-902F-47EB-87BB-ED4D80D968D3}">
      <dgm:prSet/>
      <dgm:spPr/>
      <dgm:t>
        <a:bodyPr/>
        <a:lstStyle/>
        <a:p>
          <a:endParaRPr lang="ru-RU"/>
        </a:p>
      </dgm:t>
    </dgm:pt>
    <dgm:pt modelId="{38311BC9-E8C3-4F14-90A8-52F11E8C4CD6}" type="pres">
      <dgm:prSet presAssocID="{B29B2976-B43C-4E8D-B634-A5D607C5C8B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E24D251-DFEE-48AD-855B-CBEC84A2E074}" type="pres">
      <dgm:prSet presAssocID="{B29B2976-B43C-4E8D-B634-A5D607C5C8B6}" presName="pyramid" presStyleLbl="node1" presStyleIdx="0" presStyleCnt="1"/>
      <dgm:spPr/>
    </dgm:pt>
    <dgm:pt modelId="{628102D3-9428-4C60-8A11-6ABB341C948F}" type="pres">
      <dgm:prSet presAssocID="{B29B2976-B43C-4E8D-B634-A5D607C5C8B6}" presName="theList" presStyleCnt="0"/>
      <dgm:spPr/>
    </dgm:pt>
    <dgm:pt modelId="{08E8F304-89A7-472B-8CC0-99964E522164}" type="pres">
      <dgm:prSet presAssocID="{DA938BFB-32B7-4FAF-BA2E-7F917074FB01}" presName="aNode" presStyleLbl="fgAcc1" presStyleIdx="0" presStyleCnt="3" custScaleX="121695" custScaleY="324548" custLinFactY="-15834" custLinFactNeighborX="1596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C8228-AC7C-436D-B874-226BC6E8CAEE}" type="pres">
      <dgm:prSet presAssocID="{DA938BFB-32B7-4FAF-BA2E-7F917074FB01}" presName="aSpace" presStyleCnt="0"/>
      <dgm:spPr/>
    </dgm:pt>
    <dgm:pt modelId="{B61306BF-EA96-4109-BE7A-A1A688C948E6}" type="pres">
      <dgm:prSet presAssocID="{42CB9B25-3E20-4C31-9A45-F7DA50A667F3}" presName="aNode" presStyleLbl="fgAcc1" presStyleIdx="1" presStyleCnt="3" custScaleX="130543" custScaleY="157252" custLinFactY="-5759" custLinFactNeighborX="1714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F7316A-0F10-4B3D-8E7B-30ECBBEF79FE}" type="pres">
      <dgm:prSet presAssocID="{42CB9B25-3E20-4C31-9A45-F7DA50A667F3}" presName="aSpace" presStyleCnt="0"/>
      <dgm:spPr/>
    </dgm:pt>
    <dgm:pt modelId="{1C5938FA-ED8D-45F7-96D9-B4CF146AAFB7}" type="pres">
      <dgm:prSet presAssocID="{8D41C42C-ECF6-41A0-8884-FE6CC12C4506}" presName="aNode" presStyleLbl="fgAcc1" presStyleIdx="2" presStyleCnt="3" custScaleX="129255" custScaleY="152447" custLinFactNeighborX="19951" custLinFactNeighborY="46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0C7FEE-DCEA-4AEF-969F-E58FA03FF058}" type="pres">
      <dgm:prSet presAssocID="{8D41C42C-ECF6-41A0-8884-FE6CC12C4506}" presName="aSpace" presStyleCnt="0"/>
      <dgm:spPr/>
    </dgm:pt>
  </dgm:ptLst>
  <dgm:cxnLst>
    <dgm:cxn modelId="{B9186112-8896-4F45-B433-102ED177FB52}" srcId="{B29B2976-B43C-4E8D-B634-A5D607C5C8B6}" destId="{DA938BFB-32B7-4FAF-BA2E-7F917074FB01}" srcOrd="0" destOrd="0" parTransId="{98295988-CDF3-419E-991E-779EB6E0F713}" sibTransId="{36FDE489-1B2C-400D-8675-0E2DC46FFF14}"/>
    <dgm:cxn modelId="{00887E24-902F-47EB-87BB-ED4D80D968D3}" srcId="{B29B2976-B43C-4E8D-B634-A5D607C5C8B6}" destId="{8D41C42C-ECF6-41A0-8884-FE6CC12C4506}" srcOrd="2" destOrd="0" parTransId="{75FE40CD-99D9-4AC6-B789-A5101F2077D6}" sibTransId="{F13D3E93-5602-4EE9-BA55-6191441C26E5}"/>
    <dgm:cxn modelId="{2E745FF0-80EF-4E9D-B55E-807AD2DD7A41}" type="presOf" srcId="{B29B2976-B43C-4E8D-B634-A5D607C5C8B6}" destId="{38311BC9-E8C3-4F14-90A8-52F11E8C4CD6}" srcOrd="0" destOrd="0" presId="urn:microsoft.com/office/officeart/2005/8/layout/pyramid2"/>
    <dgm:cxn modelId="{C82B46F2-3E16-4BB4-AD51-0C301CF4D889}" type="presOf" srcId="{DA938BFB-32B7-4FAF-BA2E-7F917074FB01}" destId="{08E8F304-89A7-472B-8CC0-99964E522164}" srcOrd="0" destOrd="0" presId="urn:microsoft.com/office/officeart/2005/8/layout/pyramid2"/>
    <dgm:cxn modelId="{B838348D-F80B-4479-AF84-69F9C3FE5B9F}" srcId="{B29B2976-B43C-4E8D-B634-A5D607C5C8B6}" destId="{42CB9B25-3E20-4C31-9A45-F7DA50A667F3}" srcOrd="1" destOrd="0" parTransId="{C618A9D9-3B03-4393-9D7F-03EBBBC787CA}" sibTransId="{D24468C8-6189-4CC8-A7BB-EEE0594401A7}"/>
    <dgm:cxn modelId="{FB8F03FA-F50D-4629-91A1-E30947D94405}" type="presOf" srcId="{8D41C42C-ECF6-41A0-8884-FE6CC12C4506}" destId="{1C5938FA-ED8D-45F7-96D9-B4CF146AAFB7}" srcOrd="0" destOrd="0" presId="urn:microsoft.com/office/officeart/2005/8/layout/pyramid2"/>
    <dgm:cxn modelId="{A7AD9346-5E88-4948-8A3A-FA2DF6BA4411}" type="presOf" srcId="{42CB9B25-3E20-4C31-9A45-F7DA50A667F3}" destId="{B61306BF-EA96-4109-BE7A-A1A688C948E6}" srcOrd="0" destOrd="0" presId="urn:microsoft.com/office/officeart/2005/8/layout/pyramid2"/>
    <dgm:cxn modelId="{5694CE71-E085-465A-A52A-A063520FA185}" type="presParOf" srcId="{38311BC9-E8C3-4F14-90A8-52F11E8C4CD6}" destId="{7E24D251-DFEE-48AD-855B-CBEC84A2E074}" srcOrd="0" destOrd="0" presId="urn:microsoft.com/office/officeart/2005/8/layout/pyramid2"/>
    <dgm:cxn modelId="{F4E019C6-45AF-42DC-9A71-DCA3B35D0098}" type="presParOf" srcId="{38311BC9-E8C3-4F14-90A8-52F11E8C4CD6}" destId="{628102D3-9428-4C60-8A11-6ABB341C948F}" srcOrd="1" destOrd="0" presId="urn:microsoft.com/office/officeart/2005/8/layout/pyramid2"/>
    <dgm:cxn modelId="{66741E79-5803-4040-8BDB-604E0D5341A5}" type="presParOf" srcId="{628102D3-9428-4C60-8A11-6ABB341C948F}" destId="{08E8F304-89A7-472B-8CC0-99964E522164}" srcOrd="0" destOrd="0" presId="urn:microsoft.com/office/officeart/2005/8/layout/pyramid2"/>
    <dgm:cxn modelId="{1199C0B9-0A89-4C49-9FE2-687F2DE7B17C}" type="presParOf" srcId="{628102D3-9428-4C60-8A11-6ABB341C948F}" destId="{CA3C8228-AC7C-436D-B874-226BC6E8CAEE}" srcOrd="1" destOrd="0" presId="urn:microsoft.com/office/officeart/2005/8/layout/pyramid2"/>
    <dgm:cxn modelId="{90AADE29-F524-4982-BFE6-8C9EB6BA4744}" type="presParOf" srcId="{628102D3-9428-4C60-8A11-6ABB341C948F}" destId="{B61306BF-EA96-4109-BE7A-A1A688C948E6}" srcOrd="2" destOrd="0" presId="urn:microsoft.com/office/officeart/2005/8/layout/pyramid2"/>
    <dgm:cxn modelId="{ACC587E8-8CA2-4358-9C3B-E324A2215E08}" type="presParOf" srcId="{628102D3-9428-4C60-8A11-6ABB341C948F}" destId="{5CF7316A-0F10-4B3D-8E7B-30ECBBEF79FE}" srcOrd="3" destOrd="0" presId="urn:microsoft.com/office/officeart/2005/8/layout/pyramid2"/>
    <dgm:cxn modelId="{C77DCDB1-687E-4C7F-AB1A-B77610FEADF7}" type="presParOf" srcId="{628102D3-9428-4C60-8A11-6ABB341C948F}" destId="{1C5938FA-ED8D-45F7-96D9-B4CF146AAFB7}" srcOrd="4" destOrd="0" presId="urn:microsoft.com/office/officeart/2005/8/layout/pyramid2"/>
    <dgm:cxn modelId="{DB985AE2-A266-47B5-B3B1-555C7DAEB0F8}" type="presParOf" srcId="{628102D3-9428-4C60-8A11-6ABB341C948F}" destId="{FF0C7FEE-DCEA-4AEF-969F-E58FA03FF05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562F4B5-0ECC-4699-A1C1-AD05953D2F91}" type="doc">
      <dgm:prSet loTypeId="urn:microsoft.com/office/officeart/2005/8/layout/process4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311AB49E-983F-4709-982C-C3C3F7F3BDF4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 80% ускорился процесс восстановления семьи, особенно среди детей подросткового возраста.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D96CF4D-B3F2-4D01-B70A-AC4692B1DD37}" type="parTrans" cxnId="{7349E017-49A3-4CBF-8476-8E36F5CCD81C}">
      <dgm:prSet/>
      <dgm:spPr/>
      <dgm:t>
        <a:bodyPr/>
        <a:lstStyle/>
        <a:p>
          <a:endParaRPr lang="ru-RU"/>
        </a:p>
      </dgm:t>
    </dgm:pt>
    <dgm:pt modelId="{B9BDD089-D681-4A03-BD9F-5D3284E69F31}" type="sibTrans" cxnId="{7349E017-49A3-4CBF-8476-8E36F5CCD81C}">
      <dgm:prSet/>
      <dgm:spPr/>
      <dgm:t>
        <a:bodyPr/>
        <a:lstStyle/>
        <a:p>
          <a:endParaRPr lang="ru-RU"/>
        </a:p>
      </dgm:t>
    </dgm:pt>
    <dgm:pt modelId="{58A2275D-DFB3-44F0-A311-A2DEA0AB05D1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 10 раз увеличилось количество заинтересованных родителей в налаживании доверительных отношений с ребенком  ,что способствуют увеличению процента  детей вернувшихся в семью</a:t>
          </a:r>
          <a:r>
            <a:rPr lang="ru-RU" sz="1100" dirty="0" smtClean="0"/>
            <a:t>.</a:t>
          </a:r>
          <a:endParaRPr lang="ru-RU" sz="1100" dirty="0"/>
        </a:p>
      </dgm:t>
    </dgm:pt>
    <dgm:pt modelId="{933AFF70-9623-43D8-BFED-51E19529D5AC}" type="parTrans" cxnId="{BD9B5C76-AD4A-45F4-9AC6-08129B67778F}">
      <dgm:prSet/>
      <dgm:spPr/>
      <dgm:t>
        <a:bodyPr/>
        <a:lstStyle/>
        <a:p>
          <a:endParaRPr lang="ru-RU"/>
        </a:p>
      </dgm:t>
    </dgm:pt>
    <dgm:pt modelId="{D1E8E972-9725-4839-8FF1-AC39B0A62A1B}" type="sibTrans" cxnId="{BD9B5C76-AD4A-45F4-9AC6-08129B67778F}">
      <dgm:prSet/>
      <dgm:spPr/>
      <dgm:t>
        <a:bodyPr/>
        <a:lstStyle/>
        <a:p>
          <a:endParaRPr lang="ru-RU"/>
        </a:p>
      </dgm:t>
    </dgm:pt>
    <dgm:pt modelId="{DACED6A1-C949-4D5D-BF35-4D9A9638925A}" type="pres">
      <dgm:prSet presAssocID="{B562F4B5-0ECC-4699-A1C1-AD05953D2F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773447-C7A8-44D3-A2DB-499F5A378EEF}" type="pres">
      <dgm:prSet presAssocID="{58A2275D-DFB3-44F0-A311-A2DEA0AB05D1}" presName="boxAndChildren" presStyleCnt="0"/>
      <dgm:spPr/>
    </dgm:pt>
    <dgm:pt modelId="{99DAF880-9764-4EFD-9BCE-BF8EFEA2A94D}" type="pres">
      <dgm:prSet presAssocID="{58A2275D-DFB3-44F0-A311-A2DEA0AB05D1}" presName="parentTextBox" presStyleLbl="node1" presStyleIdx="0" presStyleCnt="2" custScaleY="100224"/>
      <dgm:spPr/>
      <dgm:t>
        <a:bodyPr/>
        <a:lstStyle/>
        <a:p>
          <a:endParaRPr lang="ru-RU"/>
        </a:p>
      </dgm:t>
    </dgm:pt>
    <dgm:pt modelId="{F7DB15D8-D8C6-4872-9B0B-ADB83AE86EA9}" type="pres">
      <dgm:prSet presAssocID="{B9BDD089-D681-4A03-BD9F-5D3284E69F31}" presName="sp" presStyleCnt="0"/>
      <dgm:spPr/>
    </dgm:pt>
    <dgm:pt modelId="{A6DD6065-F9A1-49AC-8DD4-E794A5E34210}" type="pres">
      <dgm:prSet presAssocID="{311AB49E-983F-4709-982C-C3C3F7F3BDF4}" presName="arrowAndChildren" presStyleCnt="0"/>
      <dgm:spPr/>
    </dgm:pt>
    <dgm:pt modelId="{6FBCC47C-D763-4FF3-8BD5-E0D8490EDB37}" type="pres">
      <dgm:prSet presAssocID="{311AB49E-983F-4709-982C-C3C3F7F3BDF4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E25FEFE1-A852-485D-96F1-B23C42EB349D}" type="presOf" srcId="{311AB49E-983F-4709-982C-C3C3F7F3BDF4}" destId="{6FBCC47C-D763-4FF3-8BD5-E0D8490EDB37}" srcOrd="0" destOrd="0" presId="urn:microsoft.com/office/officeart/2005/8/layout/process4"/>
    <dgm:cxn modelId="{910C281E-E8AB-4C6A-94A9-DA77329F90AB}" type="presOf" srcId="{B562F4B5-0ECC-4699-A1C1-AD05953D2F91}" destId="{DACED6A1-C949-4D5D-BF35-4D9A9638925A}" srcOrd="0" destOrd="0" presId="urn:microsoft.com/office/officeart/2005/8/layout/process4"/>
    <dgm:cxn modelId="{BD9B5C76-AD4A-45F4-9AC6-08129B67778F}" srcId="{B562F4B5-0ECC-4699-A1C1-AD05953D2F91}" destId="{58A2275D-DFB3-44F0-A311-A2DEA0AB05D1}" srcOrd="1" destOrd="0" parTransId="{933AFF70-9623-43D8-BFED-51E19529D5AC}" sibTransId="{D1E8E972-9725-4839-8FF1-AC39B0A62A1B}"/>
    <dgm:cxn modelId="{7349E017-49A3-4CBF-8476-8E36F5CCD81C}" srcId="{B562F4B5-0ECC-4699-A1C1-AD05953D2F91}" destId="{311AB49E-983F-4709-982C-C3C3F7F3BDF4}" srcOrd="0" destOrd="0" parTransId="{8D96CF4D-B3F2-4D01-B70A-AC4692B1DD37}" sibTransId="{B9BDD089-D681-4A03-BD9F-5D3284E69F31}"/>
    <dgm:cxn modelId="{C7E8DD98-1F5A-414E-9FD4-9653ABABA76E}" type="presOf" srcId="{58A2275D-DFB3-44F0-A311-A2DEA0AB05D1}" destId="{99DAF880-9764-4EFD-9BCE-BF8EFEA2A94D}" srcOrd="0" destOrd="0" presId="urn:microsoft.com/office/officeart/2005/8/layout/process4"/>
    <dgm:cxn modelId="{0672561E-6034-4E6B-BD4F-6AAACD59AD77}" type="presParOf" srcId="{DACED6A1-C949-4D5D-BF35-4D9A9638925A}" destId="{AD773447-C7A8-44D3-A2DB-499F5A378EEF}" srcOrd="0" destOrd="0" presId="urn:microsoft.com/office/officeart/2005/8/layout/process4"/>
    <dgm:cxn modelId="{A4633338-5A7D-45FE-9B72-440C1EA8B31C}" type="presParOf" srcId="{AD773447-C7A8-44D3-A2DB-499F5A378EEF}" destId="{99DAF880-9764-4EFD-9BCE-BF8EFEA2A94D}" srcOrd="0" destOrd="0" presId="urn:microsoft.com/office/officeart/2005/8/layout/process4"/>
    <dgm:cxn modelId="{167AAB06-AA2E-420C-99E9-F897C9B62505}" type="presParOf" srcId="{DACED6A1-C949-4D5D-BF35-4D9A9638925A}" destId="{F7DB15D8-D8C6-4872-9B0B-ADB83AE86EA9}" srcOrd="1" destOrd="0" presId="urn:microsoft.com/office/officeart/2005/8/layout/process4"/>
    <dgm:cxn modelId="{27E221D8-DB45-47AF-8AFE-A387DFC1BF72}" type="presParOf" srcId="{DACED6A1-C949-4D5D-BF35-4D9A9638925A}" destId="{A6DD6065-F9A1-49AC-8DD4-E794A5E34210}" srcOrd="2" destOrd="0" presId="urn:microsoft.com/office/officeart/2005/8/layout/process4"/>
    <dgm:cxn modelId="{C4ECCB7C-1E6D-4D49-8B26-115F26E1C705}" type="presParOf" srcId="{A6DD6065-F9A1-49AC-8DD4-E794A5E34210}" destId="{6FBCC47C-D763-4FF3-8BD5-E0D8490EDB3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3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F8D0007-E4C5-41BB-BD5E-172BF4B08EB9}" type="doc">
      <dgm:prSet loTypeId="urn:microsoft.com/office/officeart/2005/8/layout/cycle4" loCatId="cycle" qsTypeId="urn:microsoft.com/office/officeart/2005/8/quickstyle/simple3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ED188F2C-48FA-4EB6-B233-06712640B0CA}">
      <dgm:prSet phldrT="[Текст]" custT="1"/>
      <dgm:spPr/>
      <dgm:t>
        <a:bodyPr/>
        <a:lstStyle/>
        <a:p>
          <a:r>
            <a:rPr lang="ru-RU" sz="1800" dirty="0" smtClean="0"/>
            <a:t>Клуб «Здоровье- наше богатство»</a:t>
          </a:r>
          <a:endParaRPr lang="ru-RU" sz="1800" dirty="0"/>
        </a:p>
      </dgm:t>
    </dgm:pt>
    <dgm:pt modelId="{A6331814-D5CF-48DF-9CF6-4107CE421ED2}" type="parTrans" cxnId="{AE6D4819-AACB-4C9B-A74B-D023DB0CEA1B}">
      <dgm:prSet/>
      <dgm:spPr/>
      <dgm:t>
        <a:bodyPr/>
        <a:lstStyle/>
        <a:p>
          <a:endParaRPr lang="ru-RU"/>
        </a:p>
      </dgm:t>
    </dgm:pt>
    <dgm:pt modelId="{17169DCA-140E-468B-AFAD-A8AC98364D83}" type="sibTrans" cxnId="{AE6D4819-AACB-4C9B-A74B-D023DB0CEA1B}">
      <dgm:prSet/>
      <dgm:spPr/>
      <dgm:t>
        <a:bodyPr/>
        <a:lstStyle/>
        <a:p>
          <a:endParaRPr lang="ru-RU"/>
        </a:p>
      </dgm:t>
    </dgm:pt>
    <dgm:pt modelId="{4815FFF9-9B26-4725-917C-45D679DF58AE}">
      <dgm:prSet phldrT="[Текст]" custT="1"/>
      <dgm:spPr/>
      <dgm:t>
        <a:bodyPr/>
        <a:lstStyle/>
        <a:p>
          <a:pPr algn="l"/>
          <a:r>
            <a:rPr lang="ru-RU" sz="1600" dirty="0" smtClean="0"/>
            <a:t>Благодаря деятельности клуба, дети стали больше заниматься физической культурой, участвовать в соревнованиях ,стали придерживаться принципов ЗОЖ.</a:t>
          </a:r>
          <a:endParaRPr lang="ru-RU" sz="1600" dirty="0"/>
        </a:p>
      </dgm:t>
    </dgm:pt>
    <dgm:pt modelId="{2F2EF265-E8A2-4570-BE23-20A6FC1F3B44}" type="parTrans" cxnId="{94AC3C70-51B3-40F5-8EB0-18FAAFBABB93}">
      <dgm:prSet/>
      <dgm:spPr/>
      <dgm:t>
        <a:bodyPr/>
        <a:lstStyle/>
        <a:p>
          <a:endParaRPr lang="ru-RU"/>
        </a:p>
      </dgm:t>
    </dgm:pt>
    <dgm:pt modelId="{6CB98C49-27FE-4268-A4A1-EDBD7E274EE6}" type="sibTrans" cxnId="{94AC3C70-51B3-40F5-8EB0-18FAAFBABB93}">
      <dgm:prSet/>
      <dgm:spPr/>
      <dgm:t>
        <a:bodyPr/>
        <a:lstStyle/>
        <a:p>
          <a:endParaRPr lang="ru-RU"/>
        </a:p>
      </dgm:t>
    </dgm:pt>
    <dgm:pt modelId="{CABF6DF9-819D-49C9-B755-3FB831C78F53}">
      <dgm:prSet phldrT="[Текст]" custT="1"/>
      <dgm:spPr/>
      <dgm:t>
        <a:bodyPr/>
        <a:lstStyle/>
        <a:p>
          <a:pPr algn="l"/>
          <a:r>
            <a:rPr lang="ru-RU" sz="1600" dirty="0" smtClean="0"/>
            <a:t>Результатами клуба  является: активное участие в конкурсах рисунков, заинтересованность детей в посещении музеев родного края, и самостоятельная подготовка по темам мероприятий для    активного участия</a:t>
          </a:r>
          <a:r>
            <a:rPr lang="ru-RU" sz="1800" dirty="0" smtClean="0"/>
            <a:t>.</a:t>
          </a:r>
          <a:endParaRPr lang="ru-RU" sz="1800" dirty="0"/>
        </a:p>
      </dgm:t>
    </dgm:pt>
    <dgm:pt modelId="{36B58EBE-84F6-4D7C-B78B-DD8A550EDED8}" type="parTrans" cxnId="{81A43272-BCF5-424D-8236-0586C971ACA8}">
      <dgm:prSet/>
      <dgm:spPr/>
      <dgm:t>
        <a:bodyPr/>
        <a:lstStyle/>
        <a:p>
          <a:endParaRPr lang="ru-RU"/>
        </a:p>
      </dgm:t>
    </dgm:pt>
    <dgm:pt modelId="{9702464B-F7CE-460A-8A1B-B33EB64D39E3}" type="sibTrans" cxnId="{81A43272-BCF5-424D-8236-0586C971ACA8}">
      <dgm:prSet/>
      <dgm:spPr/>
      <dgm:t>
        <a:bodyPr/>
        <a:lstStyle/>
        <a:p>
          <a:endParaRPr lang="ru-RU"/>
        </a:p>
      </dgm:t>
    </dgm:pt>
    <dgm:pt modelId="{72B4E36B-A4D9-4494-AF0F-30A4C74F262B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«Моя семья" </a:t>
          </a:r>
          <a:endParaRPr lang="ru-RU" sz="1800" dirty="0"/>
        </a:p>
      </dgm:t>
    </dgm:pt>
    <dgm:pt modelId="{1ED73EF2-AEC6-4057-955B-3B4C64B2D18C}" type="parTrans" cxnId="{9A41344D-B701-404B-97A8-BC9030FE1268}">
      <dgm:prSet/>
      <dgm:spPr/>
      <dgm:t>
        <a:bodyPr/>
        <a:lstStyle/>
        <a:p>
          <a:endParaRPr lang="ru-RU"/>
        </a:p>
      </dgm:t>
    </dgm:pt>
    <dgm:pt modelId="{010539FC-5842-46C6-8F65-D245D971F7FB}" type="sibTrans" cxnId="{9A41344D-B701-404B-97A8-BC9030FE1268}">
      <dgm:prSet/>
      <dgm:spPr/>
      <dgm:t>
        <a:bodyPr/>
        <a:lstStyle/>
        <a:p>
          <a:endParaRPr lang="ru-RU"/>
        </a:p>
      </dgm:t>
    </dgm:pt>
    <dgm:pt modelId="{7B982DCA-C28D-47A2-A922-2527BB5A5890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</a:t>
          </a:r>
        </a:p>
        <a:p>
          <a:r>
            <a:rPr lang="ru-RU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"Я патриот России" </a:t>
          </a:r>
          <a:endParaRPr lang="ru-RU" sz="1800" dirty="0"/>
        </a:p>
      </dgm:t>
    </dgm:pt>
    <dgm:pt modelId="{8DFC5D17-2142-4B2E-A80C-F04EF96265E2}" type="parTrans" cxnId="{3994A3CD-B8F8-4B7C-8578-3F766B09201E}">
      <dgm:prSet/>
      <dgm:spPr/>
      <dgm:t>
        <a:bodyPr/>
        <a:lstStyle/>
        <a:p>
          <a:endParaRPr lang="ru-RU"/>
        </a:p>
      </dgm:t>
    </dgm:pt>
    <dgm:pt modelId="{5A8F58D5-EF58-472A-82E8-EB6DCE58E92A}" type="sibTrans" cxnId="{3994A3CD-B8F8-4B7C-8578-3F766B09201E}">
      <dgm:prSet/>
      <dgm:spPr/>
      <dgm:t>
        <a:bodyPr/>
        <a:lstStyle/>
        <a:p>
          <a:endParaRPr lang="ru-RU"/>
        </a:p>
      </dgm:t>
    </dgm:pt>
    <dgm:pt modelId="{05BCB03D-4FA5-4F3C-8BFB-02D5B1B500B0}">
      <dgm:prSet phldrT="[Текст]" custT="1"/>
      <dgm:spPr/>
      <dgm:t>
        <a:bodyPr anchor="b"/>
        <a:lstStyle/>
        <a:p>
          <a:pPr algn="l"/>
          <a:r>
            <a:rPr lang="ru-RU" sz="1600" dirty="0" smtClean="0"/>
            <a:t>Благодаря деятельности клуба дети знают подлинную историю ВОВ .В данное время уделяется особое внимание  поддержке бойцов СВО, дети пишут письма и посылают рисунки на фронт.</a:t>
          </a:r>
          <a:endParaRPr lang="ru-RU" sz="1600" dirty="0"/>
        </a:p>
      </dgm:t>
    </dgm:pt>
    <dgm:pt modelId="{25B1DEA3-02D5-47D7-8874-D90EF0CA3576}" type="parTrans" cxnId="{CDEBBD90-CA60-433E-939A-AA6BBA53DDDE}">
      <dgm:prSet/>
      <dgm:spPr/>
      <dgm:t>
        <a:bodyPr/>
        <a:lstStyle/>
        <a:p>
          <a:endParaRPr lang="ru-RU"/>
        </a:p>
      </dgm:t>
    </dgm:pt>
    <dgm:pt modelId="{7BE4A9C8-01E0-484A-A721-78C57AF267C3}" type="sibTrans" cxnId="{CDEBBD90-CA60-433E-939A-AA6BBA53DDDE}">
      <dgm:prSet/>
      <dgm:spPr/>
      <dgm:t>
        <a:bodyPr/>
        <a:lstStyle/>
        <a:p>
          <a:endParaRPr lang="ru-RU"/>
        </a:p>
      </dgm:t>
    </dgm:pt>
    <dgm:pt modelId="{81668A1C-7C66-4FED-9E7D-B6FB27014739}">
      <dgm:prSet phldrT="[Текст]" custT="1"/>
      <dgm:spPr/>
      <dgm:t>
        <a:bodyPr anchor="b"/>
        <a:lstStyle/>
        <a:p>
          <a:r>
            <a:rPr lang="ru-RU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«Малая Родина» </a:t>
          </a:r>
          <a:endParaRPr lang="ru-RU" sz="1800" dirty="0"/>
        </a:p>
      </dgm:t>
    </dgm:pt>
    <dgm:pt modelId="{A4B51CD8-119A-4C0B-B750-FA0C6BBF6922}" type="sibTrans" cxnId="{C9733435-942C-40BE-A4FD-1EAED82C642F}">
      <dgm:prSet/>
      <dgm:spPr/>
      <dgm:t>
        <a:bodyPr/>
        <a:lstStyle/>
        <a:p>
          <a:endParaRPr lang="ru-RU"/>
        </a:p>
      </dgm:t>
    </dgm:pt>
    <dgm:pt modelId="{103BE93C-4ACE-4D56-99C9-ABBE577FD559}" type="parTrans" cxnId="{C9733435-942C-40BE-A4FD-1EAED82C642F}">
      <dgm:prSet/>
      <dgm:spPr/>
      <dgm:t>
        <a:bodyPr/>
        <a:lstStyle/>
        <a:p>
          <a:endParaRPr lang="ru-RU"/>
        </a:p>
      </dgm:t>
    </dgm:pt>
    <dgm:pt modelId="{656058A8-8C3B-4904-88E6-AA0CD40E0399}">
      <dgm:prSet phldrT="[Текст]" custT="1"/>
      <dgm:spPr/>
      <dgm:t>
        <a:bodyPr/>
        <a:lstStyle/>
        <a:p>
          <a:pPr algn="l"/>
          <a:endParaRPr lang="ru-RU" sz="1050" dirty="0"/>
        </a:p>
      </dgm:t>
    </dgm:pt>
    <dgm:pt modelId="{4F4ECED7-73C9-41EE-A9E0-CC5955331D7D}" type="sibTrans" cxnId="{B8CA50B9-AA85-4419-A3CE-B35FDAE4E099}">
      <dgm:prSet/>
      <dgm:spPr/>
      <dgm:t>
        <a:bodyPr/>
        <a:lstStyle/>
        <a:p>
          <a:endParaRPr lang="ru-RU"/>
        </a:p>
      </dgm:t>
    </dgm:pt>
    <dgm:pt modelId="{BCB8D80E-527A-412C-9A9A-C467D0409D05}" type="parTrans" cxnId="{B8CA50B9-AA85-4419-A3CE-B35FDAE4E099}">
      <dgm:prSet/>
      <dgm:spPr/>
      <dgm:t>
        <a:bodyPr/>
        <a:lstStyle/>
        <a:p>
          <a:endParaRPr lang="ru-RU"/>
        </a:p>
      </dgm:t>
    </dgm:pt>
    <dgm:pt modelId="{2EF9A603-DEFB-468A-A6CB-B89D78E6A5E5}">
      <dgm:prSet/>
      <dgm:spPr/>
      <dgm:t>
        <a:bodyPr/>
        <a:lstStyle/>
        <a:p>
          <a:endParaRPr lang="ru-RU"/>
        </a:p>
      </dgm:t>
    </dgm:pt>
    <dgm:pt modelId="{35279867-C39C-43BF-BF50-5B28A7EA29BE}" type="parTrans" cxnId="{49204068-6B04-4AC9-B7A3-50AF3F586AE1}">
      <dgm:prSet/>
      <dgm:spPr/>
      <dgm:t>
        <a:bodyPr/>
        <a:lstStyle/>
        <a:p>
          <a:endParaRPr lang="ru-RU"/>
        </a:p>
      </dgm:t>
    </dgm:pt>
    <dgm:pt modelId="{4E9A8F0D-7807-465C-81D1-34AFDBF9DEBB}" type="sibTrans" cxnId="{49204068-6B04-4AC9-B7A3-50AF3F586AE1}">
      <dgm:prSet/>
      <dgm:spPr/>
      <dgm:t>
        <a:bodyPr/>
        <a:lstStyle/>
        <a:p>
          <a:endParaRPr lang="ru-RU"/>
        </a:p>
      </dgm:t>
    </dgm:pt>
    <dgm:pt modelId="{CCD4E911-B6E0-4D92-BC55-E1AF24E0A3BC}">
      <dgm:prSet phldrT="[Текст]" custT="1"/>
      <dgm:spPr/>
      <dgm:t>
        <a:bodyPr anchor="b"/>
        <a:lstStyle/>
        <a:p>
          <a:r>
            <a:rPr lang="ru-RU" sz="1600" dirty="0" smtClean="0"/>
            <a:t>В семьях ,где дети и родители принимали активное и участие в жизни клуба, намного быстрее стали налаживаться взаимоотношения ,родители стали больше времени уделять интересам детей, что привело к  улучшению детско-родительских отношений.</a:t>
          </a:r>
          <a:endParaRPr lang="ru-RU" sz="1600" dirty="0"/>
        </a:p>
      </dgm:t>
    </dgm:pt>
    <dgm:pt modelId="{2AD9A32E-1FB3-41D6-A922-FCEECB0D98BC}" type="parTrans" cxnId="{F2A707EB-8642-4F94-889B-13B7E2861278}">
      <dgm:prSet/>
      <dgm:spPr/>
      <dgm:t>
        <a:bodyPr/>
        <a:lstStyle/>
        <a:p>
          <a:endParaRPr lang="ru-RU"/>
        </a:p>
      </dgm:t>
    </dgm:pt>
    <dgm:pt modelId="{9FBAEF08-11FF-4F83-9315-160702D3F090}" type="sibTrans" cxnId="{F2A707EB-8642-4F94-889B-13B7E2861278}">
      <dgm:prSet/>
      <dgm:spPr/>
      <dgm:t>
        <a:bodyPr/>
        <a:lstStyle/>
        <a:p>
          <a:endParaRPr lang="ru-RU"/>
        </a:p>
      </dgm:t>
    </dgm:pt>
    <dgm:pt modelId="{7520CF49-4C03-4A82-AEA7-E3383EA7BC0C}" type="pres">
      <dgm:prSet presAssocID="{4F8D0007-E4C5-41BB-BD5E-172BF4B08EB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89D72B-ED35-4F02-899D-C985F80C0DD2}" type="pres">
      <dgm:prSet presAssocID="{4F8D0007-E4C5-41BB-BD5E-172BF4B08EB9}" presName="children" presStyleCnt="0"/>
      <dgm:spPr/>
    </dgm:pt>
    <dgm:pt modelId="{493C0693-18BD-4F7C-A609-E3CB808CC598}" type="pres">
      <dgm:prSet presAssocID="{4F8D0007-E4C5-41BB-BD5E-172BF4B08EB9}" presName="child1group" presStyleCnt="0"/>
      <dgm:spPr/>
    </dgm:pt>
    <dgm:pt modelId="{40FDA504-95C2-4BF5-B5F5-FE986B209E9D}" type="pres">
      <dgm:prSet presAssocID="{4F8D0007-E4C5-41BB-BD5E-172BF4B08EB9}" presName="child1" presStyleLbl="bgAcc1" presStyleIdx="0" presStyleCnt="4" custScaleX="122704" custScaleY="112474" custLinFactNeighborX="9580" custLinFactNeighborY="29015"/>
      <dgm:spPr/>
      <dgm:t>
        <a:bodyPr/>
        <a:lstStyle/>
        <a:p>
          <a:endParaRPr lang="ru-RU"/>
        </a:p>
      </dgm:t>
    </dgm:pt>
    <dgm:pt modelId="{D65E51DD-0E52-4C96-A303-2AB39759A827}" type="pres">
      <dgm:prSet presAssocID="{4F8D0007-E4C5-41BB-BD5E-172BF4B08EB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A76CA-688C-4728-BAFE-BF614C88B7DC}" type="pres">
      <dgm:prSet presAssocID="{4F8D0007-E4C5-41BB-BD5E-172BF4B08EB9}" presName="child2group" presStyleCnt="0"/>
      <dgm:spPr/>
    </dgm:pt>
    <dgm:pt modelId="{F4292902-84DC-47F3-BD31-FA5DEF163980}" type="pres">
      <dgm:prSet presAssocID="{4F8D0007-E4C5-41BB-BD5E-172BF4B08EB9}" presName="child2" presStyleLbl="bgAcc1" presStyleIdx="1" presStyleCnt="4" custScaleX="134534" custScaleY="103056" custLinFactNeighborX="-4070" custLinFactNeighborY="28001"/>
      <dgm:spPr/>
      <dgm:t>
        <a:bodyPr/>
        <a:lstStyle/>
        <a:p>
          <a:endParaRPr lang="ru-RU"/>
        </a:p>
      </dgm:t>
    </dgm:pt>
    <dgm:pt modelId="{2AA6DFE8-6E03-40E1-8C31-384631444955}" type="pres">
      <dgm:prSet presAssocID="{4F8D0007-E4C5-41BB-BD5E-172BF4B08EB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EECBEA-9FAC-42F4-9431-84D1190DC254}" type="pres">
      <dgm:prSet presAssocID="{4F8D0007-E4C5-41BB-BD5E-172BF4B08EB9}" presName="child3group" presStyleCnt="0"/>
      <dgm:spPr/>
    </dgm:pt>
    <dgm:pt modelId="{DCDB9604-37A8-4469-B27D-4E194D000851}" type="pres">
      <dgm:prSet presAssocID="{4F8D0007-E4C5-41BB-BD5E-172BF4B08EB9}" presName="child3" presStyleLbl="bgAcc1" presStyleIdx="2" presStyleCnt="4" custScaleX="137312" custScaleY="147542" custLinFactNeighborX="-5074" custLinFactNeighborY="-25559"/>
      <dgm:spPr/>
      <dgm:t>
        <a:bodyPr/>
        <a:lstStyle/>
        <a:p>
          <a:endParaRPr lang="ru-RU"/>
        </a:p>
      </dgm:t>
    </dgm:pt>
    <dgm:pt modelId="{ED0CC090-55F2-4569-B280-DD79B852471C}" type="pres">
      <dgm:prSet presAssocID="{4F8D0007-E4C5-41BB-BD5E-172BF4B08EB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29464-AD09-4015-83FD-DBAFFDA88CD7}" type="pres">
      <dgm:prSet presAssocID="{4F8D0007-E4C5-41BB-BD5E-172BF4B08EB9}" presName="child4group" presStyleCnt="0"/>
      <dgm:spPr/>
    </dgm:pt>
    <dgm:pt modelId="{33BA503E-8687-4971-9260-B187A08F436E}" type="pres">
      <dgm:prSet presAssocID="{4F8D0007-E4C5-41BB-BD5E-172BF4B08EB9}" presName="child4" presStyleLbl="bgAcc1" presStyleIdx="3" presStyleCnt="4" custScaleX="107444" custScaleY="139067" custLinFactNeighborX="4343" custLinFactNeighborY="-22408"/>
      <dgm:spPr/>
      <dgm:t>
        <a:bodyPr/>
        <a:lstStyle/>
        <a:p>
          <a:endParaRPr lang="ru-RU"/>
        </a:p>
      </dgm:t>
    </dgm:pt>
    <dgm:pt modelId="{E5208B7E-FAF8-4CE8-95EC-3C6A73515022}" type="pres">
      <dgm:prSet presAssocID="{4F8D0007-E4C5-41BB-BD5E-172BF4B08EB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6E062-5AFA-48AB-94D8-7EC2D9BEFC79}" type="pres">
      <dgm:prSet presAssocID="{4F8D0007-E4C5-41BB-BD5E-172BF4B08EB9}" presName="childPlaceholder" presStyleCnt="0"/>
      <dgm:spPr/>
    </dgm:pt>
    <dgm:pt modelId="{98D191A6-5799-4E24-9DB2-5E5F1617EBFD}" type="pres">
      <dgm:prSet presAssocID="{4F8D0007-E4C5-41BB-BD5E-172BF4B08EB9}" presName="circle" presStyleCnt="0"/>
      <dgm:spPr/>
    </dgm:pt>
    <dgm:pt modelId="{FC1B4A1E-B2C5-4D6F-AEB6-D669D91DEFF6}" type="pres">
      <dgm:prSet presAssocID="{4F8D0007-E4C5-41BB-BD5E-172BF4B08EB9}" presName="quadrant1" presStyleLbl="node1" presStyleIdx="0" presStyleCnt="4" custScaleX="72773" custScaleY="48637" custLinFactNeighborX="12478" custLinFactNeighborY="254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03E44F-3437-4CBB-8754-9A4C2A99B9AE}" type="pres">
      <dgm:prSet presAssocID="{4F8D0007-E4C5-41BB-BD5E-172BF4B08EB9}" presName="quadrant2" presStyleLbl="node1" presStyleIdx="1" presStyleCnt="4" custScaleX="65826" custScaleY="50251" custLinFactNeighborX="-17314" custLinFactNeighborY="258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0DA652-B41D-432A-9D25-8344AD33EB44}" type="pres">
      <dgm:prSet presAssocID="{4F8D0007-E4C5-41BB-BD5E-172BF4B08EB9}" presName="quadrant3" presStyleLbl="node1" presStyleIdx="2" presStyleCnt="4" custScaleX="67288" custScaleY="57634" custLinFactNeighborX="-17540" custLinFactNeighborY="-217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8981F-F58E-4382-9608-D1C44D9395ED}" type="pres">
      <dgm:prSet presAssocID="{4F8D0007-E4C5-41BB-BD5E-172BF4B08EB9}" presName="quadrant4" presStyleLbl="node1" presStyleIdx="3" presStyleCnt="4" custScaleX="75619" custScaleY="57634" custLinFactNeighborX="12052" custLinFactNeighborY="-2211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EEB69-EB72-4A79-9153-437C8DDB9B78}" type="pres">
      <dgm:prSet presAssocID="{4F8D0007-E4C5-41BB-BD5E-172BF4B08EB9}" presName="quadrantPlaceholder" presStyleCnt="0"/>
      <dgm:spPr/>
    </dgm:pt>
    <dgm:pt modelId="{7747C2DE-89DC-472D-ADDB-AE64CD080AC1}" type="pres">
      <dgm:prSet presAssocID="{4F8D0007-E4C5-41BB-BD5E-172BF4B08EB9}" presName="center1" presStyleLbl="fgShp" presStyleIdx="0" presStyleCnt="2" custScaleX="83990" custScaleY="84112" custLinFactNeighborX="-2" custLinFactNeighborY="37011"/>
      <dgm:spPr/>
    </dgm:pt>
    <dgm:pt modelId="{11E89B4E-EE31-424B-95BC-48291D4A8A51}" type="pres">
      <dgm:prSet presAssocID="{4F8D0007-E4C5-41BB-BD5E-172BF4B08EB9}" presName="center2" presStyleLbl="fgShp" presStyleIdx="1" presStyleCnt="2" custScaleX="76106" custScaleY="84111" custLinFactNeighborX="-3944" custLinFactNeighborY="18222"/>
      <dgm:spPr/>
    </dgm:pt>
  </dgm:ptLst>
  <dgm:cxnLst>
    <dgm:cxn modelId="{B975033C-988E-459B-8E34-8A36B2D56BE4}" type="presOf" srcId="{72B4E36B-A4D9-4494-AF0F-30A4C74F262B}" destId="{710DA652-B41D-432A-9D25-8344AD33EB44}" srcOrd="0" destOrd="0" presId="urn:microsoft.com/office/officeart/2005/8/layout/cycle4"/>
    <dgm:cxn modelId="{AE6D4819-AACB-4C9B-A74B-D023DB0CEA1B}" srcId="{4F8D0007-E4C5-41BB-BD5E-172BF4B08EB9}" destId="{ED188F2C-48FA-4EB6-B233-06712640B0CA}" srcOrd="0" destOrd="0" parTransId="{A6331814-D5CF-48DF-9CF6-4107CE421ED2}" sibTransId="{17169DCA-140E-468B-AFAD-A8AC98364D83}"/>
    <dgm:cxn modelId="{F2A707EB-8642-4F94-889B-13B7E2861278}" srcId="{72B4E36B-A4D9-4494-AF0F-30A4C74F262B}" destId="{CCD4E911-B6E0-4D92-BC55-E1AF24E0A3BC}" srcOrd="0" destOrd="0" parTransId="{2AD9A32E-1FB3-41D6-A922-FCEECB0D98BC}" sibTransId="{9FBAEF08-11FF-4F83-9315-160702D3F090}"/>
    <dgm:cxn modelId="{94AC3C70-51B3-40F5-8EB0-18FAAFBABB93}" srcId="{ED188F2C-48FA-4EB6-B233-06712640B0CA}" destId="{4815FFF9-9B26-4725-917C-45D679DF58AE}" srcOrd="0" destOrd="0" parTransId="{2F2EF265-E8A2-4570-BE23-20A6FC1F3B44}" sibTransId="{6CB98C49-27FE-4268-A4A1-EDBD7E274EE6}"/>
    <dgm:cxn modelId="{B21369F5-AE5C-455F-9737-3C77B218CB55}" type="presOf" srcId="{4815FFF9-9B26-4725-917C-45D679DF58AE}" destId="{D65E51DD-0E52-4C96-A303-2AB39759A827}" srcOrd="1" destOrd="0" presId="urn:microsoft.com/office/officeart/2005/8/layout/cycle4"/>
    <dgm:cxn modelId="{1B8476BE-190E-46DE-B1D4-CA9C4C3EFEAE}" type="presOf" srcId="{05BCB03D-4FA5-4F3C-8BFB-02D5B1B500B0}" destId="{E5208B7E-FAF8-4CE8-95EC-3C6A73515022}" srcOrd="1" destOrd="0" presId="urn:microsoft.com/office/officeart/2005/8/layout/cycle4"/>
    <dgm:cxn modelId="{AC7C0EDE-5809-48E5-8473-45E374523C8E}" type="presOf" srcId="{CCD4E911-B6E0-4D92-BC55-E1AF24E0A3BC}" destId="{ED0CC090-55F2-4569-B280-DD79B852471C}" srcOrd="1" destOrd="0" presId="urn:microsoft.com/office/officeart/2005/8/layout/cycle4"/>
    <dgm:cxn modelId="{81A43272-BCF5-424D-8236-0586C971ACA8}" srcId="{81668A1C-7C66-4FED-9E7D-B6FB27014739}" destId="{CABF6DF9-819D-49C9-B755-3FB831C78F53}" srcOrd="0" destOrd="0" parTransId="{36B58EBE-84F6-4D7C-B78B-DD8A550EDED8}" sibTransId="{9702464B-F7CE-460A-8A1B-B33EB64D39E3}"/>
    <dgm:cxn modelId="{5FD4E23F-D8BF-448E-8786-AF83E55BB590}" type="presOf" srcId="{4815FFF9-9B26-4725-917C-45D679DF58AE}" destId="{40FDA504-95C2-4BF5-B5F5-FE986B209E9D}" srcOrd="0" destOrd="0" presId="urn:microsoft.com/office/officeart/2005/8/layout/cycle4"/>
    <dgm:cxn modelId="{CDEBBD90-CA60-433E-939A-AA6BBA53DDDE}" srcId="{7B982DCA-C28D-47A2-A922-2527BB5A5890}" destId="{05BCB03D-4FA5-4F3C-8BFB-02D5B1B500B0}" srcOrd="0" destOrd="0" parTransId="{25B1DEA3-02D5-47D7-8874-D90EF0CA3576}" sibTransId="{7BE4A9C8-01E0-484A-A721-78C57AF267C3}"/>
    <dgm:cxn modelId="{CA2438CE-7B52-4938-8BDC-6205117F0A68}" type="presOf" srcId="{ED188F2C-48FA-4EB6-B233-06712640B0CA}" destId="{FC1B4A1E-B2C5-4D6F-AEB6-D669D91DEFF6}" srcOrd="0" destOrd="0" presId="urn:microsoft.com/office/officeart/2005/8/layout/cycle4"/>
    <dgm:cxn modelId="{C9733435-942C-40BE-A4FD-1EAED82C642F}" srcId="{4F8D0007-E4C5-41BB-BD5E-172BF4B08EB9}" destId="{81668A1C-7C66-4FED-9E7D-B6FB27014739}" srcOrd="1" destOrd="0" parTransId="{103BE93C-4ACE-4D56-99C9-ABBE577FD559}" sibTransId="{A4B51CD8-119A-4C0B-B750-FA0C6BBF6922}"/>
    <dgm:cxn modelId="{1DA0AA35-201A-436D-82A8-84144A0F9949}" type="presOf" srcId="{05BCB03D-4FA5-4F3C-8BFB-02D5B1B500B0}" destId="{33BA503E-8687-4971-9260-B187A08F436E}" srcOrd="0" destOrd="0" presId="urn:microsoft.com/office/officeart/2005/8/layout/cycle4"/>
    <dgm:cxn modelId="{92079D4B-D037-4998-9ED2-41AAF14E81FF}" type="presOf" srcId="{81668A1C-7C66-4FED-9E7D-B6FB27014739}" destId="{0D03E44F-3437-4CBB-8754-9A4C2A99B9AE}" srcOrd="0" destOrd="0" presId="urn:microsoft.com/office/officeart/2005/8/layout/cycle4"/>
    <dgm:cxn modelId="{49204068-6B04-4AC9-B7A3-50AF3F586AE1}" srcId="{4F8D0007-E4C5-41BB-BD5E-172BF4B08EB9}" destId="{2EF9A603-DEFB-468A-A6CB-B89D78E6A5E5}" srcOrd="4" destOrd="0" parTransId="{35279867-C39C-43BF-BF50-5B28A7EA29BE}" sibTransId="{4E9A8F0D-7807-465C-81D1-34AFDBF9DEBB}"/>
    <dgm:cxn modelId="{B7FED273-D71C-4D50-AA15-E6B85C7AECA7}" type="presOf" srcId="{CABF6DF9-819D-49C9-B755-3FB831C78F53}" destId="{2AA6DFE8-6E03-40E1-8C31-384631444955}" srcOrd="1" destOrd="0" presId="urn:microsoft.com/office/officeart/2005/8/layout/cycle4"/>
    <dgm:cxn modelId="{6E52D603-D2D2-46D5-9DEC-33FCEC3DFCE6}" type="presOf" srcId="{4F8D0007-E4C5-41BB-BD5E-172BF4B08EB9}" destId="{7520CF49-4C03-4A82-AEA7-E3383EA7BC0C}" srcOrd="0" destOrd="0" presId="urn:microsoft.com/office/officeart/2005/8/layout/cycle4"/>
    <dgm:cxn modelId="{9E76AB7D-5137-4CE0-A131-B9C2294A0E88}" type="presOf" srcId="{656058A8-8C3B-4904-88E6-AA0CD40E0399}" destId="{D65E51DD-0E52-4C96-A303-2AB39759A827}" srcOrd="1" destOrd="1" presId="urn:microsoft.com/office/officeart/2005/8/layout/cycle4"/>
    <dgm:cxn modelId="{B8CA50B9-AA85-4419-A3CE-B35FDAE4E099}" srcId="{ED188F2C-48FA-4EB6-B233-06712640B0CA}" destId="{656058A8-8C3B-4904-88E6-AA0CD40E0399}" srcOrd="1" destOrd="0" parTransId="{BCB8D80E-527A-412C-9A9A-C467D0409D05}" sibTransId="{4F4ECED7-73C9-41EE-A9E0-CC5955331D7D}"/>
    <dgm:cxn modelId="{83C54932-3FC1-4B0E-B715-D5CFB0CEE3D3}" type="presOf" srcId="{CABF6DF9-819D-49C9-B755-3FB831C78F53}" destId="{F4292902-84DC-47F3-BD31-FA5DEF163980}" srcOrd="0" destOrd="0" presId="urn:microsoft.com/office/officeart/2005/8/layout/cycle4"/>
    <dgm:cxn modelId="{3994A3CD-B8F8-4B7C-8578-3F766B09201E}" srcId="{4F8D0007-E4C5-41BB-BD5E-172BF4B08EB9}" destId="{7B982DCA-C28D-47A2-A922-2527BB5A5890}" srcOrd="3" destOrd="0" parTransId="{8DFC5D17-2142-4B2E-A80C-F04EF96265E2}" sibTransId="{5A8F58D5-EF58-472A-82E8-EB6DCE58E92A}"/>
    <dgm:cxn modelId="{9A41344D-B701-404B-97A8-BC9030FE1268}" srcId="{4F8D0007-E4C5-41BB-BD5E-172BF4B08EB9}" destId="{72B4E36B-A4D9-4494-AF0F-30A4C74F262B}" srcOrd="2" destOrd="0" parTransId="{1ED73EF2-AEC6-4057-955B-3B4C64B2D18C}" sibTransId="{010539FC-5842-46C6-8F65-D245D971F7FB}"/>
    <dgm:cxn modelId="{C21BBAA4-1197-437D-BFD8-8EF4B31D1EC3}" type="presOf" srcId="{656058A8-8C3B-4904-88E6-AA0CD40E0399}" destId="{40FDA504-95C2-4BF5-B5F5-FE986B209E9D}" srcOrd="0" destOrd="1" presId="urn:microsoft.com/office/officeart/2005/8/layout/cycle4"/>
    <dgm:cxn modelId="{4CEAF253-7928-4BFD-A71C-195B61224E3C}" type="presOf" srcId="{CCD4E911-B6E0-4D92-BC55-E1AF24E0A3BC}" destId="{DCDB9604-37A8-4469-B27D-4E194D000851}" srcOrd="0" destOrd="0" presId="urn:microsoft.com/office/officeart/2005/8/layout/cycle4"/>
    <dgm:cxn modelId="{0288FDB1-5F92-4454-9F37-F807E72A1F94}" type="presOf" srcId="{7B982DCA-C28D-47A2-A922-2527BB5A5890}" destId="{3868981F-F58E-4382-9608-D1C44D9395ED}" srcOrd="0" destOrd="0" presId="urn:microsoft.com/office/officeart/2005/8/layout/cycle4"/>
    <dgm:cxn modelId="{09201A09-1464-43F9-8BD7-D82296B85A24}" type="presParOf" srcId="{7520CF49-4C03-4A82-AEA7-E3383EA7BC0C}" destId="{A689D72B-ED35-4F02-899D-C985F80C0DD2}" srcOrd="0" destOrd="0" presId="urn:microsoft.com/office/officeart/2005/8/layout/cycle4"/>
    <dgm:cxn modelId="{F79957B2-95A2-442C-A0CA-BB6D3F0D1728}" type="presParOf" srcId="{A689D72B-ED35-4F02-899D-C985F80C0DD2}" destId="{493C0693-18BD-4F7C-A609-E3CB808CC598}" srcOrd="0" destOrd="0" presId="urn:microsoft.com/office/officeart/2005/8/layout/cycle4"/>
    <dgm:cxn modelId="{81D7590B-47A4-4659-AB91-71E1793D7A09}" type="presParOf" srcId="{493C0693-18BD-4F7C-A609-E3CB808CC598}" destId="{40FDA504-95C2-4BF5-B5F5-FE986B209E9D}" srcOrd="0" destOrd="0" presId="urn:microsoft.com/office/officeart/2005/8/layout/cycle4"/>
    <dgm:cxn modelId="{2BB1C9D6-BC2F-4B35-84D3-03732236ED04}" type="presParOf" srcId="{493C0693-18BD-4F7C-A609-E3CB808CC598}" destId="{D65E51DD-0E52-4C96-A303-2AB39759A827}" srcOrd="1" destOrd="0" presId="urn:microsoft.com/office/officeart/2005/8/layout/cycle4"/>
    <dgm:cxn modelId="{CFD25676-32EA-43A9-AC13-9ECBAA5FFCB0}" type="presParOf" srcId="{A689D72B-ED35-4F02-899D-C985F80C0DD2}" destId="{D0BA76CA-688C-4728-BAFE-BF614C88B7DC}" srcOrd="1" destOrd="0" presId="urn:microsoft.com/office/officeart/2005/8/layout/cycle4"/>
    <dgm:cxn modelId="{8F675157-8A9E-4F38-8957-4B0B69E01DD8}" type="presParOf" srcId="{D0BA76CA-688C-4728-BAFE-BF614C88B7DC}" destId="{F4292902-84DC-47F3-BD31-FA5DEF163980}" srcOrd="0" destOrd="0" presId="urn:microsoft.com/office/officeart/2005/8/layout/cycle4"/>
    <dgm:cxn modelId="{73510810-DAF3-4EC5-B335-F2BE99866E54}" type="presParOf" srcId="{D0BA76CA-688C-4728-BAFE-BF614C88B7DC}" destId="{2AA6DFE8-6E03-40E1-8C31-384631444955}" srcOrd="1" destOrd="0" presId="urn:microsoft.com/office/officeart/2005/8/layout/cycle4"/>
    <dgm:cxn modelId="{C221BB8E-57CA-4C0C-A370-CA964CBA1EB3}" type="presParOf" srcId="{A689D72B-ED35-4F02-899D-C985F80C0DD2}" destId="{33EECBEA-9FAC-42F4-9431-84D1190DC254}" srcOrd="2" destOrd="0" presId="urn:microsoft.com/office/officeart/2005/8/layout/cycle4"/>
    <dgm:cxn modelId="{61119F9E-EA23-45F1-82E4-9C8D5953B5C3}" type="presParOf" srcId="{33EECBEA-9FAC-42F4-9431-84D1190DC254}" destId="{DCDB9604-37A8-4469-B27D-4E194D000851}" srcOrd="0" destOrd="0" presId="urn:microsoft.com/office/officeart/2005/8/layout/cycle4"/>
    <dgm:cxn modelId="{681D8AB4-8C31-46FF-BD6C-3D0A8F4D9B49}" type="presParOf" srcId="{33EECBEA-9FAC-42F4-9431-84D1190DC254}" destId="{ED0CC090-55F2-4569-B280-DD79B852471C}" srcOrd="1" destOrd="0" presId="urn:microsoft.com/office/officeart/2005/8/layout/cycle4"/>
    <dgm:cxn modelId="{292E6906-EEAF-4D1A-BF19-641ACF29B5BC}" type="presParOf" srcId="{A689D72B-ED35-4F02-899D-C985F80C0DD2}" destId="{C3929464-AD09-4015-83FD-DBAFFDA88CD7}" srcOrd="3" destOrd="0" presId="urn:microsoft.com/office/officeart/2005/8/layout/cycle4"/>
    <dgm:cxn modelId="{D7CD5822-7265-4B01-93BC-393F7E898156}" type="presParOf" srcId="{C3929464-AD09-4015-83FD-DBAFFDA88CD7}" destId="{33BA503E-8687-4971-9260-B187A08F436E}" srcOrd="0" destOrd="0" presId="urn:microsoft.com/office/officeart/2005/8/layout/cycle4"/>
    <dgm:cxn modelId="{C0A5B2B6-2A04-4847-8C6C-0FC61B464651}" type="presParOf" srcId="{C3929464-AD09-4015-83FD-DBAFFDA88CD7}" destId="{E5208B7E-FAF8-4CE8-95EC-3C6A73515022}" srcOrd="1" destOrd="0" presId="urn:microsoft.com/office/officeart/2005/8/layout/cycle4"/>
    <dgm:cxn modelId="{544AD63F-E015-4CB5-910A-912BA0017B82}" type="presParOf" srcId="{A689D72B-ED35-4F02-899D-C985F80C0DD2}" destId="{DB86E062-5AFA-48AB-94D8-7EC2D9BEFC79}" srcOrd="4" destOrd="0" presId="urn:microsoft.com/office/officeart/2005/8/layout/cycle4"/>
    <dgm:cxn modelId="{8C2030C6-6F25-4A23-9EC3-B24775B3C3F9}" type="presParOf" srcId="{7520CF49-4C03-4A82-AEA7-E3383EA7BC0C}" destId="{98D191A6-5799-4E24-9DB2-5E5F1617EBFD}" srcOrd="1" destOrd="0" presId="urn:microsoft.com/office/officeart/2005/8/layout/cycle4"/>
    <dgm:cxn modelId="{20AF00E5-FC41-4C9E-9B90-ADA62373B6BB}" type="presParOf" srcId="{98D191A6-5799-4E24-9DB2-5E5F1617EBFD}" destId="{FC1B4A1E-B2C5-4D6F-AEB6-D669D91DEFF6}" srcOrd="0" destOrd="0" presId="urn:microsoft.com/office/officeart/2005/8/layout/cycle4"/>
    <dgm:cxn modelId="{EFC21D1A-BF98-40F4-B166-7E14BA024E4A}" type="presParOf" srcId="{98D191A6-5799-4E24-9DB2-5E5F1617EBFD}" destId="{0D03E44F-3437-4CBB-8754-9A4C2A99B9AE}" srcOrd="1" destOrd="0" presId="urn:microsoft.com/office/officeart/2005/8/layout/cycle4"/>
    <dgm:cxn modelId="{57DA4652-5074-4162-83CF-A6811ECE97C3}" type="presParOf" srcId="{98D191A6-5799-4E24-9DB2-5E5F1617EBFD}" destId="{710DA652-B41D-432A-9D25-8344AD33EB44}" srcOrd="2" destOrd="0" presId="urn:microsoft.com/office/officeart/2005/8/layout/cycle4"/>
    <dgm:cxn modelId="{976BB1F1-7133-413D-A109-8F624742C00B}" type="presParOf" srcId="{98D191A6-5799-4E24-9DB2-5E5F1617EBFD}" destId="{3868981F-F58E-4382-9608-D1C44D9395ED}" srcOrd="3" destOrd="0" presId="urn:microsoft.com/office/officeart/2005/8/layout/cycle4"/>
    <dgm:cxn modelId="{41F90264-8AFF-42AE-9791-D303158756CA}" type="presParOf" srcId="{98D191A6-5799-4E24-9DB2-5E5F1617EBFD}" destId="{BA0EEB69-EB72-4A79-9153-437C8DDB9B78}" srcOrd="4" destOrd="0" presId="urn:microsoft.com/office/officeart/2005/8/layout/cycle4"/>
    <dgm:cxn modelId="{21E08E27-31B8-4FC7-A12F-B7650EA4B78A}" type="presParOf" srcId="{7520CF49-4C03-4A82-AEA7-E3383EA7BC0C}" destId="{7747C2DE-89DC-472D-ADDB-AE64CD080AC1}" srcOrd="2" destOrd="0" presId="urn:microsoft.com/office/officeart/2005/8/layout/cycle4"/>
    <dgm:cxn modelId="{7B8FCCB4-9707-4569-B6E3-A393E1B23BD6}" type="presParOf" srcId="{7520CF49-4C03-4A82-AEA7-E3383EA7BC0C}" destId="{11E89B4E-EE31-424B-95BC-48291D4A8A5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5D88D6-F2B1-439E-AE64-C251267519E6}" type="doc">
      <dgm:prSet loTypeId="urn:microsoft.com/office/officeart/2005/8/layout/hProcess9" loCatId="process" qsTypeId="urn:microsoft.com/office/officeart/2005/8/quickstyle/3d4" qsCatId="3D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D0B2C057-D45A-49A4-AD13-60B5CA403DCA}">
      <dgm:prSet custT="1"/>
      <dgm:spPr/>
      <dgm:t>
        <a:bodyPr/>
        <a:lstStyle/>
        <a:p>
          <a:pPr algn="l" rtl="0"/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Профилактика обстоятельств возникновения трудной жизненной ситуации в семьях с детьми.</a:t>
          </a:r>
          <a:endParaRPr lang="ru-RU" sz="160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86A382-56CF-4C0E-91C0-EE124E108362}" type="parTrans" cxnId="{837B3AB4-7361-402B-B1BA-A47C4C9A2C9D}">
      <dgm:prSet/>
      <dgm:spPr/>
      <dgm:t>
        <a:bodyPr/>
        <a:lstStyle/>
        <a:p>
          <a:endParaRPr lang="ru-RU"/>
        </a:p>
      </dgm:t>
    </dgm:pt>
    <dgm:pt modelId="{1D0AFCAB-A5AD-4F95-AD44-98C321D39A0B}" type="sibTrans" cxnId="{837B3AB4-7361-402B-B1BA-A47C4C9A2C9D}">
      <dgm:prSet/>
      <dgm:spPr/>
      <dgm:t>
        <a:bodyPr/>
        <a:lstStyle/>
        <a:p>
          <a:endParaRPr lang="ru-RU"/>
        </a:p>
      </dgm:t>
    </dgm:pt>
    <dgm:pt modelId="{10DC6812-5717-44D9-844D-06A4FC6EB58C}">
      <dgm:prSet custT="1"/>
      <dgm:spPr/>
      <dgm:t>
        <a:bodyPr anchor="ctr"/>
        <a:lstStyle/>
        <a:p>
          <a:pPr algn="l" rtl="0"/>
          <a:endParaRPr lang="ru-RU" sz="16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 rtl="0"/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Создание условий и поиск индивидуальных решений по выходу семьи из трудной жизненной ситуации, исходя из ее потенциала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01901A5-6BCA-4471-90BF-549C0DB12B1F}" type="sibTrans" cxnId="{B61D7451-CC56-4CDA-892B-2A378635C907}">
      <dgm:prSet/>
      <dgm:spPr/>
      <dgm:t>
        <a:bodyPr/>
        <a:lstStyle/>
        <a:p>
          <a:endParaRPr lang="ru-RU"/>
        </a:p>
      </dgm:t>
    </dgm:pt>
    <dgm:pt modelId="{9D73E5B6-17D9-4F0E-8BC5-27A9FFC233B2}" type="parTrans" cxnId="{B61D7451-CC56-4CDA-892B-2A378635C907}">
      <dgm:prSet/>
      <dgm:spPr/>
      <dgm:t>
        <a:bodyPr/>
        <a:lstStyle/>
        <a:p>
          <a:endParaRPr lang="ru-RU"/>
        </a:p>
      </dgm:t>
    </dgm:pt>
    <dgm:pt modelId="{026A5C11-6A4B-4A09-ABA2-B2AA35401018}">
      <dgm:prSet custT="1"/>
      <dgm:spPr/>
      <dgm:t>
        <a:bodyPr/>
        <a:lstStyle/>
        <a:p>
          <a:pPr algn="ctr" rtl="0"/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Профилактика социального сиротства.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3122597-D859-4EF3-BDAF-1CA857F310AC}" type="sibTrans" cxnId="{4F1B917C-A687-4DF0-8488-EBCD3A1C5659}">
      <dgm:prSet/>
      <dgm:spPr/>
      <dgm:t>
        <a:bodyPr/>
        <a:lstStyle/>
        <a:p>
          <a:endParaRPr lang="ru-RU"/>
        </a:p>
      </dgm:t>
    </dgm:pt>
    <dgm:pt modelId="{2618D5A0-34C9-4EE1-875A-B22E9EBF8CAD}" type="parTrans" cxnId="{4F1B917C-A687-4DF0-8488-EBCD3A1C5659}">
      <dgm:prSet/>
      <dgm:spPr/>
      <dgm:t>
        <a:bodyPr/>
        <a:lstStyle/>
        <a:p>
          <a:endParaRPr lang="ru-RU"/>
        </a:p>
      </dgm:t>
    </dgm:pt>
    <dgm:pt modelId="{4A3A4D08-30A5-4222-BB77-09EDDC747B29}">
      <dgm:prSet custT="1"/>
      <dgm:spPr/>
      <dgm:t>
        <a:bodyPr/>
        <a:lstStyle/>
        <a:p>
          <a:pPr algn="l" rtl="0"/>
          <a:endParaRPr lang="ru-RU" sz="16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 rtl="0"/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Улучшение качества жизни семей с детьми, находящихся в трудной жизненной ситуации.</a:t>
          </a:r>
          <a:endParaRPr lang="ru-RU" sz="1600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64F563-CC40-44F1-A035-2438557D0AB9}" type="sibTrans" cxnId="{DDBC959A-6BC7-4587-86DA-0C99A33703BE}">
      <dgm:prSet/>
      <dgm:spPr/>
      <dgm:t>
        <a:bodyPr/>
        <a:lstStyle/>
        <a:p>
          <a:endParaRPr lang="ru-RU"/>
        </a:p>
      </dgm:t>
    </dgm:pt>
    <dgm:pt modelId="{1980F8CD-F38A-4F31-A102-88B3E200BC21}" type="parTrans" cxnId="{DDBC959A-6BC7-4587-86DA-0C99A33703BE}">
      <dgm:prSet/>
      <dgm:spPr/>
      <dgm:t>
        <a:bodyPr/>
        <a:lstStyle/>
        <a:p>
          <a:endParaRPr lang="ru-RU"/>
        </a:p>
      </dgm:t>
    </dgm:pt>
    <dgm:pt modelId="{143A894B-5501-42AA-ABF8-F09A6E2F935F}" type="pres">
      <dgm:prSet presAssocID="{A05D88D6-F2B1-439E-AE64-C251267519E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59CBD6-BB49-4004-B209-E51E3AE69EC5}" type="pres">
      <dgm:prSet presAssocID="{A05D88D6-F2B1-439E-AE64-C251267519E6}" presName="arrow" presStyleLbl="bgShp" presStyleIdx="0" presStyleCnt="1" custLinFactNeighborX="802" custLinFactNeighborY="-10465"/>
      <dgm:spPr/>
    </dgm:pt>
    <dgm:pt modelId="{6BC1B285-7043-46F3-BA7F-C3E6D80707CA}" type="pres">
      <dgm:prSet presAssocID="{A05D88D6-F2B1-439E-AE64-C251267519E6}" presName="linearProcess" presStyleCnt="0"/>
      <dgm:spPr/>
    </dgm:pt>
    <dgm:pt modelId="{197766FB-D281-45D2-9BA3-7F9D0895ED4D}" type="pres">
      <dgm:prSet presAssocID="{10DC6812-5717-44D9-844D-06A4FC6EB58C}" presName="textNode" presStyleLbl="node1" presStyleIdx="0" presStyleCnt="4" custScaleX="2000000" custScaleY="82915" custLinFactX="-54091" custLinFactNeighborX="-100000" custLinFactNeighborY="87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F0B39-2CF1-4462-94BB-D7D4EF3960A4}" type="pres">
      <dgm:prSet presAssocID="{901901A5-6BCA-4471-90BF-549C0DB12B1F}" presName="sibTrans" presStyleCnt="0"/>
      <dgm:spPr/>
    </dgm:pt>
    <dgm:pt modelId="{E4CEB07D-B66A-4C85-B107-BCF0544C7BC5}" type="pres">
      <dgm:prSet presAssocID="{026A5C11-6A4B-4A09-ABA2-B2AA35401018}" presName="textNode" presStyleLbl="node1" presStyleIdx="1" presStyleCnt="4" custScaleX="1713732" custScaleY="80773" custLinFactX="3045335" custLinFactNeighborX="3100000" custLinFactNeighborY="-846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A5371E-DCF5-491E-82B5-5351BE08CA2A}" type="pres">
      <dgm:prSet presAssocID="{73122597-D859-4EF3-BDAF-1CA857F310AC}" presName="sibTrans" presStyleCnt="0"/>
      <dgm:spPr/>
    </dgm:pt>
    <dgm:pt modelId="{B77DCB0F-E82C-4D24-8AA2-AA64175B1271}" type="pres">
      <dgm:prSet presAssocID="{4A3A4D08-30A5-4222-BB77-09EDDC747B29}" presName="textNode" presStyleLbl="node1" presStyleIdx="2" presStyleCnt="4" custScaleX="1837770" custScaleY="85849" custLinFactX="1500000" custLinFactNeighborX="1590839" custLinFactNeighborY="83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C8501-FE50-41C2-93FA-F115520A5A7D}" type="pres">
      <dgm:prSet presAssocID="{F064F563-CC40-44F1-A035-2438557D0AB9}" presName="sibTrans" presStyleCnt="0"/>
      <dgm:spPr/>
    </dgm:pt>
    <dgm:pt modelId="{41A2723A-CBB8-48E0-A7EA-C5CC8C014515}" type="pres">
      <dgm:prSet presAssocID="{D0B2C057-D45A-49A4-AD13-60B5CA403DCA}" presName="textNode" presStyleLbl="node1" presStyleIdx="3" presStyleCnt="4" custScaleX="1700932" custScaleY="83526" custLinFactX="-4855592" custLinFactNeighborX="-4900000" custLinFactNeighborY="-83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BC4C40-7869-419D-A087-5B8CB4EE2F2B}" type="presOf" srcId="{4A3A4D08-30A5-4222-BB77-09EDDC747B29}" destId="{B77DCB0F-E82C-4D24-8AA2-AA64175B1271}" srcOrd="0" destOrd="0" presId="urn:microsoft.com/office/officeart/2005/8/layout/hProcess9"/>
    <dgm:cxn modelId="{DDBC959A-6BC7-4587-86DA-0C99A33703BE}" srcId="{A05D88D6-F2B1-439E-AE64-C251267519E6}" destId="{4A3A4D08-30A5-4222-BB77-09EDDC747B29}" srcOrd="2" destOrd="0" parTransId="{1980F8CD-F38A-4F31-A102-88B3E200BC21}" sibTransId="{F064F563-CC40-44F1-A035-2438557D0AB9}"/>
    <dgm:cxn modelId="{837B3AB4-7361-402B-B1BA-A47C4C9A2C9D}" srcId="{A05D88D6-F2B1-439E-AE64-C251267519E6}" destId="{D0B2C057-D45A-49A4-AD13-60B5CA403DCA}" srcOrd="3" destOrd="0" parTransId="{B086A382-56CF-4C0E-91C0-EE124E108362}" sibTransId="{1D0AFCAB-A5AD-4F95-AD44-98C321D39A0B}"/>
    <dgm:cxn modelId="{D72C1788-0D86-49B1-A066-9642E14B0E3C}" type="presOf" srcId="{10DC6812-5717-44D9-844D-06A4FC6EB58C}" destId="{197766FB-D281-45D2-9BA3-7F9D0895ED4D}" srcOrd="0" destOrd="0" presId="urn:microsoft.com/office/officeart/2005/8/layout/hProcess9"/>
    <dgm:cxn modelId="{4F1B917C-A687-4DF0-8488-EBCD3A1C5659}" srcId="{A05D88D6-F2B1-439E-AE64-C251267519E6}" destId="{026A5C11-6A4B-4A09-ABA2-B2AA35401018}" srcOrd="1" destOrd="0" parTransId="{2618D5A0-34C9-4EE1-875A-B22E9EBF8CAD}" sibTransId="{73122597-D859-4EF3-BDAF-1CA857F310AC}"/>
    <dgm:cxn modelId="{B61D7451-CC56-4CDA-892B-2A378635C907}" srcId="{A05D88D6-F2B1-439E-AE64-C251267519E6}" destId="{10DC6812-5717-44D9-844D-06A4FC6EB58C}" srcOrd="0" destOrd="0" parTransId="{9D73E5B6-17D9-4F0E-8BC5-27A9FFC233B2}" sibTransId="{901901A5-6BCA-4471-90BF-549C0DB12B1F}"/>
    <dgm:cxn modelId="{D06CF6BE-A013-4146-9FBD-6BCA462B612F}" type="presOf" srcId="{D0B2C057-D45A-49A4-AD13-60B5CA403DCA}" destId="{41A2723A-CBB8-48E0-A7EA-C5CC8C014515}" srcOrd="0" destOrd="0" presId="urn:microsoft.com/office/officeart/2005/8/layout/hProcess9"/>
    <dgm:cxn modelId="{6CF375B3-8CDE-43E9-94CA-BD68971D1814}" type="presOf" srcId="{026A5C11-6A4B-4A09-ABA2-B2AA35401018}" destId="{E4CEB07D-B66A-4C85-B107-BCF0544C7BC5}" srcOrd="0" destOrd="0" presId="urn:microsoft.com/office/officeart/2005/8/layout/hProcess9"/>
    <dgm:cxn modelId="{0B7B33EC-A573-4A1F-829F-4049FB31AA06}" type="presOf" srcId="{A05D88D6-F2B1-439E-AE64-C251267519E6}" destId="{143A894B-5501-42AA-ABF8-F09A6E2F935F}" srcOrd="0" destOrd="0" presId="urn:microsoft.com/office/officeart/2005/8/layout/hProcess9"/>
    <dgm:cxn modelId="{F53BCA75-617A-4D5A-9EA4-0C17A096459F}" type="presParOf" srcId="{143A894B-5501-42AA-ABF8-F09A6E2F935F}" destId="{DB59CBD6-BB49-4004-B209-E51E3AE69EC5}" srcOrd="0" destOrd="0" presId="urn:microsoft.com/office/officeart/2005/8/layout/hProcess9"/>
    <dgm:cxn modelId="{3709AE31-AD48-4928-8001-BA375DEE2480}" type="presParOf" srcId="{143A894B-5501-42AA-ABF8-F09A6E2F935F}" destId="{6BC1B285-7043-46F3-BA7F-C3E6D80707CA}" srcOrd="1" destOrd="0" presId="urn:microsoft.com/office/officeart/2005/8/layout/hProcess9"/>
    <dgm:cxn modelId="{6D4C56E2-7ADB-4874-A664-CE9E53192B71}" type="presParOf" srcId="{6BC1B285-7043-46F3-BA7F-C3E6D80707CA}" destId="{197766FB-D281-45D2-9BA3-7F9D0895ED4D}" srcOrd="0" destOrd="0" presId="urn:microsoft.com/office/officeart/2005/8/layout/hProcess9"/>
    <dgm:cxn modelId="{2D3E9C53-D1F5-4C35-A640-764992DD300D}" type="presParOf" srcId="{6BC1B285-7043-46F3-BA7F-C3E6D80707CA}" destId="{071F0B39-2CF1-4462-94BB-D7D4EF3960A4}" srcOrd="1" destOrd="0" presId="urn:microsoft.com/office/officeart/2005/8/layout/hProcess9"/>
    <dgm:cxn modelId="{D9087EB2-255D-4E7B-9D50-8EEFDBCBCFE5}" type="presParOf" srcId="{6BC1B285-7043-46F3-BA7F-C3E6D80707CA}" destId="{E4CEB07D-B66A-4C85-B107-BCF0544C7BC5}" srcOrd="2" destOrd="0" presId="urn:microsoft.com/office/officeart/2005/8/layout/hProcess9"/>
    <dgm:cxn modelId="{1C1744A2-7E98-447F-90F2-47C3ABF23282}" type="presParOf" srcId="{6BC1B285-7043-46F3-BA7F-C3E6D80707CA}" destId="{1FA5371E-DCF5-491E-82B5-5351BE08CA2A}" srcOrd="3" destOrd="0" presId="urn:microsoft.com/office/officeart/2005/8/layout/hProcess9"/>
    <dgm:cxn modelId="{1F9B3A47-4C6B-466F-BAA0-1D43E90DF7A8}" type="presParOf" srcId="{6BC1B285-7043-46F3-BA7F-C3E6D80707CA}" destId="{B77DCB0F-E82C-4D24-8AA2-AA64175B1271}" srcOrd="4" destOrd="0" presId="urn:microsoft.com/office/officeart/2005/8/layout/hProcess9"/>
    <dgm:cxn modelId="{853B96D8-14D9-4E0E-A6E5-B39D95C484A5}" type="presParOf" srcId="{6BC1B285-7043-46F3-BA7F-C3E6D80707CA}" destId="{0D1C8501-FE50-41C2-93FA-F115520A5A7D}" srcOrd="5" destOrd="0" presId="urn:microsoft.com/office/officeart/2005/8/layout/hProcess9"/>
    <dgm:cxn modelId="{9C55D461-920A-48B3-B4A7-CB9E063C7FA7}" type="presParOf" srcId="{6BC1B285-7043-46F3-BA7F-C3E6D80707CA}" destId="{41A2723A-CBB8-48E0-A7EA-C5CC8C01451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6A0A97-6AA0-4F66-BE49-8FD04662B890}" type="doc">
      <dgm:prSet loTypeId="urn:microsoft.com/office/officeart/2005/8/layout/list1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C548007A-F1A5-4B00-A5E3-CDC011D687B8}">
      <dgm:prSet phldrT="[Текст]" custT="1"/>
      <dgm:spPr/>
      <dgm:t>
        <a:bodyPr/>
        <a:lstStyle/>
        <a:p>
          <a:pPr algn="just"/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«Моя семья", направлен на улучшение детско-родительских отношений .Формы работы: совместные экскурсии и поездки, участие родителей в праздниках, которые подготавливаются сотрудниками центра вместе с детьми</a:t>
          </a:r>
          <a:endParaRPr lang="ru-RU" sz="1600" dirty="0">
            <a:solidFill>
              <a:schemeClr val="bg1"/>
            </a:solidFill>
          </a:endParaRPr>
        </a:p>
      </dgm:t>
    </dgm:pt>
    <dgm:pt modelId="{B6AAD2FF-F90B-4AD5-9DA1-72951040558B}" type="parTrans" cxnId="{D667467B-9811-4A2C-A76A-634E68A202AA}">
      <dgm:prSet/>
      <dgm:spPr/>
      <dgm:t>
        <a:bodyPr/>
        <a:lstStyle/>
        <a:p>
          <a:endParaRPr lang="ru-RU"/>
        </a:p>
      </dgm:t>
    </dgm:pt>
    <dgm:pt modelId="{AB35586F-0E1F-499A-81E4-FAF69EBC6EE3}" type="sibTrans" cxnId="{D667467B-9811-4A2C-A76A-634E68A202AA}">
      <dgm:prSet/>
      <dgm:spPr/>
      <dgm:t>
        <a:bodyPr/>
        <a:lstStyle/>
        <a:p>
          <a:endParaRPr lang="ru-RU"/>
        </a:p>
      </dgm:t>
    </dgm:pt>
    <dgm:pt modelId="{75518C64-15AA-48D8-9A66-721129EB724C}">
      <dgm:prSet custT="1"/>
      <dgm:spPr/>
      <dgm:t>
        <a:bodyPr/>
        <a:lstStyle/>
        <a:p>
          <a:pPr algn="just"/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«Малая Родина» направлен на изучение истории родного края Тосненского района. Периодическое тематическое посещение краеведческого музея г.Тосно ,посещение библиотеки, изучения материалов, прослушивание лекций.</a:t>
          </a:r>
          <a:endParaRPr lang="ru-RU" sz="1600" dirty="0">
            <a:solidFill>
              <a:schemeClr val="bg1"/>
            </a:solidFill>
          </a:endParaRPr>
        </a:p>
      </dgm:t>
    </dgm:pt>
    <dgm:pt modelId="{40AFEB91-9FDB-4DFB-99F5-F304158A776B}" type="parTrans" cxnId="{64ABA902-109B-4C3B-BBA1-DAEC5FC9C4B4}">
      <dgm:prSet/>
      <dgm:spPr/>
      <dgm:t>
        <a:bodyPr/>
        <a:lstStyle/>
        <a:p>
          <a:endParaRPr lang="ru-RU"/>
        </a:p>
      </dgm:t>
    </dgm:pt>
    <dgm:pt modelId="{3C4162A2-B64F-4EA4-80D6-25F20B767F7B}" type="sibTrans" cxnId="{64ABA902-109B-4C3B-BBA1-DAEC5FC9C4B4}">
      <dgm:prSet/>
      <dgm:spPr/>
      <dgm:t>
        <a:bodyPr/>
        <a:lstStyle/>
        <a:p>
          <a:endParaRPr lang="ru-RU"/>
        </a:p>
      </dgm:t>
    </dgm:pt>
    <dgm:pt modelId="{E82D8CFB-CBC1-4438-9C94-6F9551FE23B3}">
      <dgm:prSet custT="1"/>
      <dgm:spPr/>
      <dgm:t>
        <a:bodyPr/>
        <a:lstStyle/>
        <a:p>
          <a:pPr marL="0" indent="0" algn="just" rtl="0">
            <a:tabLst>
              <a:tab pos="173038" algn="l"/>
            </a:tabLst>
          </a:pPr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"Я патриот России", гражданско-правовой направленности. В рамках  клуба проводятся занятия по изучению истории ВОВ. Организуются встречи с ветеранами. Проводятся праздничные мероприятия к значимым датам.</a:t>
          </a:r>
          <a:endParaRPr lang="ru-RU" sz="16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547BE14-2173-4637-8315-1F7AEB8E208E}" type="parTrans" cxnId="{76139A69-1CEF-403B-A6E4-B07594D0427D}">
      <dgm:prSet/>
      <dgm:spPr/>
      <dgm:t>
        <a:bodyPr/>
        <a:lstStyle/>
        <a:p>
          <a:endParaRPr lang="ru-RU"/>
        </a:p>
      </dgm:t>
    </dgm:pt>
    <dgm:pt modelId="{152BE745-AD71-44EE-9F79-4AB89CF7F5B4}" type="sibTrans" cxnId="{76139A69-1CEF-403B-A6E4-B07594D0427D}">
      <dgm:prSet/>
      <dgm:spPr/>
      <dgm:t>
        <a:bodyPr/>
        <a:lstStyle/>
        <a:p>
          <a:endParaRPr lang="ru-RU"/>
        </a:p>
      </dgm:t>
    </dgm:pt>
    <dgm:pt modelId="{1659A671-41E8-4FBE-9089-B6EC3F8C21B3}">
      <dgm:prSet custT="1"/>
      <dgm:spPr/>
      <dgm:t>
        <a:bodyPr/>
        <a:lstStyle/>
        <a:p>
          <a:pPr algn="just" rtl="0"/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«Здоровье - наше богатство", направлен на формирование знаний   о здоровом образе жизни, умений делать осознанный выбор, сохранять и укреплять здоровье, привлечении к занятиям спортом и физической культурой.</a:t>
          </a:r>
          <a:endParaRPr lang="ru-RU" sz="16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B523A08-FB3B-41E8-AF40-F509F9841EC5}" type="parTrans" cxnId="{6BE31E08-566D-4F7C-9AD7-A5A480D0692F}">
      <dgm:prSet/>
      <dgm:spPr/>
      <dgm:t>
        <a:bodyPr/>
        <a:lstStyle/>
        <a:p>
          <a:endParaRPr lang="ru-RU"/>
        </a:p>
      </dgm:t>
    </dgm:pt>
    <dgm:pt modelId="{A0BB3D4A-7BE9-4787-92BB-C0BDE4996440}" type="sibTrans" cxnId="{6BE31E08-566D-4F7C-9AD7-A5A480D0692F}">
      <dgm:prSet/>
      <dgm:spPr/>
      <dgm:t>
        <a:bodyPr/>
        <a:lstStyle/>
        <a:p>
          <a:endParaRPr lang="ru-RU"/>
        </a:p>
      </dgm:t>
    </dgm:pt>
    <dgm:pt modelId="{B7D5A731-E109-4ECA-A824-54CFC6D12C08}" type="pres">
      <dgm:prSet presAssocID="{B06A0A97-6AA0-4F66-BE49-8FD04662B89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E6D163-71AB-42D2-9B6C-262B1C409C3B}" type="pres">
      <dgm:prSet presAssocID="{C548007A-F1A5-4B00-A5E3-CDC011D687B8}" presName="parentLin" presStyleCnt="0"/>
      <dgm:spPr/>
    </dgm:pt>
    <dgm:pt modelId="{055C4F84-BFD9-4E90-85E7-4ECB12B22DA7}" type="pres">
      <dgm:prSet presAssocID="{C548007A-F1A5-4B00-A5E3-CDC011D687B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43A9040-D2C4-4B8E-9978-705B0E13A475}" type="pres">
      <dgm:prSet presAssocID="{C548007A-F1A5-4B00-A5E3-CDC011D687B8}" presName="parentText" presStyleLbl="node1" presStyleIdx="0" presStyleCnt="4" custScaleX="129575" custScaleY="224506" custLinFactNeighborX="-63798" custLinFactNeighborY="118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5E81D0-604D-40E3-A2AE-CBACB571229E}" type="pres">
      <dgm:prSet presAssocID="{C548007A-F1A5-4B00-A5E3-CDC011D687B8}" presName="negativeSpace" presStyleCnt="0"/>
      <dgm:spPr/>
    </dgm:pt>
    <dgm:pt modelId="{1D4CBD95-34CE-4975-B89A-23F4C8A9D9EA}" type="pres">
      <dgm:prSet presAssocID="{C548007A-F1A5-4B00-A5E3-CDC011D687B8}" presName="childText" presStyleLbl="conFgAcc1" presStyleIdx="0" presStyleCnt="4">
        <dgm:presLayoutVars>
          <dgm:bulletEnabled val="1"/>
        </dgm:presLayoutVars>
      </dgm:prSet>
      <dgm:spPr/>
    </dgm:pt>
    <dgm:pt modelId="{6D4BE2DF-08A1-427D-9FB3-4F1DD2068C1E}" type="pres">
      <dgm:prSet presAssocID="{AB35586F-0E1F-499A-81E4-FAF69EBC6EE3}" presName="spaceBetweenRectangles" presStyleCnt="0"/>
      <dgm:spPr/>
    </dgm:pt>
    <dgm:pt modelId="{6F9524CB-C355-41CB-B95E-72FA09DA33B7}" type="pres">
      <dgm:prSet presAssocID="{E82D8CFB-CBC1-4438-9C94-6F9551FE23B3}" presName="parentLin" presStyleCnt="0"/>
      <dgm:spPr/>
    </dgm:pt>
    <dgm:pt modelId="{F03E721C-3D11-438C-9689-33F7898313FA}" type="pres">
      <dgm:prSet presAssocID="{E82D8CFB-CBC1-4438-9C94-6F9551FE23B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9611CF4-1CCE-4AED-AF59-E1B6E7F1E8E1}" type="pres">
      <dgm:prSet presAssocID="{E82D8CFB-CBC1-4438-9C94-6F9551FE23B3}" presName="parentText" presStyleLbl="node1" presStyleIdx="1" presStyleCnt="4" custScaleX="129281" custScaleY="213629" custLinFactNeighborX="-63798" custLinFactNeighborY="32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BEB1D3-EEAE-4678-B994-990990D151C8}" type="pres">
      <dgm:prSet presAssocID="{E82D8CFB-CBC1-4438-9C94-6F9551FE23B3}" presName="negativeSpace" presStyleCnt="0"/>
      <dgm:spPr/>
    </dgm:pt>
    <dgm:pt modelId="{AFD99C69-7203-477D-A97E-014919EFD634}" type="pres">
      <dgm:prSet presAssocID="{E82D8CFB-CBC1-4438-9C94-6F9551FE23B3}" presName="childText" presStyleLbl="conFgAcc1" presStyleIdx="1" presStyleCnt="4">
        <dgm:presLayoutVars>
          <dgm:bulletEnabled val="1"/>
        </dgm:presLayoutVars>
      </dgm:prSet>
      <dgm:spPr/>
    </dgm:pt>
    <dgm:pt modelId="{D128CA57-BF22-43A2-9F3E-7081BC74A5F7}" type="pres">
      <dgm:prSet presAssocID="{152BE745-AD71-44EE-9F79-4AB89CF7F5B4}" presName="spaceBetweenRectangles" presStyleCnt="0"/>
      <dgm:spPr/>
    </dgm:pt>
    <dgm:pt modelId="{7D111DB9-D667-433C-B3EE-E5F6AC2938B4}" type="pres">
      <dgm:prSet presAssocID="{1659A671-41E8-4FBE-9089-B6EC3F8C21B3}" presName="parentLin" presStyleCnt="0"/>
      <dgm:spPr/>
    </dgm:pt>
    <dgm:pt modelId="{DF23A85E-285D-481C-84AA-9167631A32A7}" type="pres">
      <dgm:prSet presAssocID="{1659A671-41E8-4FBE-9089-B6EC3F8C21B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5F9FB885-0081-4281-8AB9-EE62883797DA}" type="pres">
      <dgm:prSet presAssocID="{1659A671-41E8-4FBE-9089-B6EC3F8C21B3}" presName="parentText" presStyleLbl="node1" presStyleIdx="2" presStyleCnt="4" custScaleX="121435" custScaleY="168078" custLinFactNeighborX="-62018" custLinFactNeighborY="17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E7F4EB-16C5-441E-A857-14AF54826808}" type="pres">
      <dgm:prSet presAssocID="{1659A671-41E8-4FBE-9089-B6EC3F8C21B3}" presName="negativeSpace" presStyleCnt="0"/>
      <dgm:spPr/>
    </dgm:pt>
    <dgm:pt modelId="{A26222FC-19E5-42E9-9313-3556716A3C23}" type="pres">
      <dgm:prSet presAssocID="{1659A671-41E8-4FBE-9089-B6EC3F8C21B3}" presName="childText" presStyleLbl="conFgAcc1" presStyleIdx="2" presStyleCnt="4">
        <dgm:presLayoutVars>
          <dgm:bulletEnabled val="1"/>
        </dgm:presLayoutVars>
      </dgm:prSet>
      <dgm:spPr/>
    </dgm:pt>
    <dgm:pt modelId="{1A4F8C14-8E50-4BA8-8CB4-91F562D3E0BB}" type="pres">
      <dgm:prSet presAssocID="{A0BB3D4A-7BE9-4787-92BB-C0BDE4996440}" presName="spaceBetweenRectangles" presStyleCnt="0"/>
      <dgm:spPr/>
    </dgm:pt>
    <dgm:pt modelId="{DE4ECE91-4BA0-40BA-AC7B-0AD089E9FA69}" type="pres">
      <dgm:prSet presAssocID="{75518C64-15AA-48D8-9A66-721129EB724C}" presName="parentLin" presStyleCnt="0"/>
      <dgm:spPr/>
    </dgm:pt>
    <dgm:pt modelId="{2A345C7E-EF55-440C-8403-28BE475A5F78}" type="pres">
      <dgm:prSet presAssocID="{75518C64-15AA-48D8-9A66-721129EB724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B2BCCD9C-0055-44F4-BB6D-82B291408CAD}" type="pres">
      <dgm:prSet presAssocID="{75518C64-15AA-48D8-9A66-721129EB724C}" presName="parentText" presStyleLbl="node1" presStyleIdx="3" presStyleCnt="4" custScaleX="128979" custScaleY="171165" custLinFactNeighborX="-45698" custLinFactNeighborY="-2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67E70-1C1E-48FD-8F7D-60C91CA3D828}" type="pres">
      <dgm:prSet presAssocID="{75518C64-15AA-48D8-9A66-721129EB724C}" presName="negativeSpace" presStyleCnt="0"/>
      <dgm:spPr/>
    </dgm:pt>
    <dgm:pt modelId="{3B43C4AE-8D0F-41D3-B701-8220006A98E2}" type="pres">
      <dgm:prSet presAssocID="{75518C64-15AA-48D8-9A66-721129EB724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3073763-0823-48D5-93A7-DA5C565DEC1C}" type="presOf" srcId="{75518C64-15AA-48D8-9A66-721129EB724C}" destId="{B2BCCD9C-0055-44F4-BB6D-82B291408CAD}" srcOrd="1" destOrd="0" presId="urn:microsoft.com/office/officeart/2005/8/layout/list1"/>
    <dgm:cxn modelId="{7A8DAC6B-C885-441F-8D76-22FE14756E81}" type="presOf" srcId="{B06A0A97-6AA0-4F66-BE49-8FD04662B890}" destId="{B7D5A731-E109-4ECA-A824-54CFC6D12C08}" srcOrd="0" destOrd="0" presId="urn:microsoft.com/office/officeart/2005/8/layout/list1"/>
    <dgm:cxn modelId="{F814CF08-6D46-4528-A3E0-4CA61BD46B32}" type="presOf" srcId="{C548007A-F1A5-4B00-A5E3-CDC011D687B8}" destId="{B43A9040-D2C4-4B8E-9978-705B0E13A475}" srcOrd="1" destOrd="0" presId="urn:microsoft.com/office/officeart/2005/8/layout/list1"/>
    <dgm:cxn modelId="{9E762786-863F-4616-A929-888E94F9737C}" type="presOf" srcId="{E82D8CFB-CBC1-4438-9C94-6F9551FE23B3}" destId="{F03E721C-3D11-438C-9689-33F7898313FA}" srcOrd="0" destOrd="0" presId="urn:microsoft.com/office/officeart/2005/8/layout/list1"/>
    <dgm:cxn modelId="{64ABA902-109B-4C3B-BBA1-DAEC5FC9C4B4}" srcId="{B06A0A97-6AA0-4F66-BE49-8FD04662B890}" destId="{75518C64-15AA-48D8-9A66-721129EB724C}" srcOrd="3" destOrd="0" parTransId="{40AFEB91-9FDB-4DFB-99F5-F304158A776B}" sibTransId="{3C4162A2-B64F-4EA4-80D6-25F20B767F7B}"/>
    <dgm:cxn modelId="{D4F2FA15-A0AA-4F8B-BF81-1CC6AD34BE34}" type="presOf" srcId="{C548007A-F1A5-4B00-A5E3-CDC011D687B8}" destId="{055C4F84-BFD9-4E90-85E7-4ECB12B22DA7}" srcOrd="0" destOrd="0" presId="urn:microsoft.com/office/officeart/2005/8/layout/list1"/>
    <dgm:cxn modelId="{76139A69-1CEF-403B-A6E4-B07594D0427D}" srcId="{B06A0A97-6AA0-4F66-BE49-8FD04662B890}" destId="{E82D8CFB-CBC1-4438-9C94-6F9551FE23B3}" srcOrd="1" destOrd="0" parTransId="{6547BE14-2173-4637-8315-1F7AEB8E208E}" sibTransId="{152BE745-AD71-44EE-9F79-4AB89CF7F5B4}"/>
    <dgm:cxn modelId="{82398091-1C8F-454A-A8EC-DE9DE19F3533}" type="presOf" srcId="{1659A671-41E8-4FBE-9089-B6EC3F8C21B3}" destId="{DF23A85E-285D-481C-84AA-9167631A32A7}" srcOrd="0" destOrd="0" presId="urn:microsoft.com/office/officeart/2005/8/layout/list1"/>
    <dgm:cxn modelId="{8314DFE0-97B3-4E87-B06C-A5B199805ED7}" type="presOf" srcId="{1659A671-41E8-4FBE-9089-B6EC3F8C21B3}" destId="{5F9FB885-0081-4281-8AB9-EE62883797DA}" srcOrd="1" destOrd="0" presId="urn:microsoft.com/office/officeart/2005/8/layout/list1"/>
    <dgm:cxn modelId="{D667467B-9811-4A2C-A76A-634E68A202AA}" srcId="{B06A0A97-6AA0-4F66-BE49-8FD04662B890}" destId="{C548007A-F1A5-4B00-A5E3-CDC011D687B8}" srcOrd="0" destOrd="0" parTransId="{B6AAD2FF-F90B-4AD5-9DA1-72951040558B}" sibTransId="{AB35586F-0E1F-499A-81E4-FAF69EBC6EE3}"/>
    <dgm:cxn modelId="{9962CB18-7AAD-461A-BD2F-4E4998234906}" type="presOf" srcId="{75518C64-15AA-48D8-9A66-721129EB724C}" destId="{2A345C7E-EF55-440C-8403-28BE475A5F78}" srcOrd="0" destOrd="0" presId="urn:microsoft.com/office/officeart/2005/8/layout/list1"/>
    <dgm:cxn modelId="{6BE31E08-566D-4F7C-9AD7-A5A480D0692F}" srcId="{B06A0A97-6AA0-4F66-BE49-8FD04662B890}" destId="{1659A671-41E8-4FBE-9089-B6EC3F8C21B3}" srcOrd="2" destOrd="0" parTransId="{1B523A08-FB3B-41E8-AF40-F509F9841EC5}" sibTransId="{A0BB3D4A-7BE9-4787-92BB-C0BDE4996440}"/>
    <dgm:cxn modelId="{638F34C8-BB90-4A10-92B2-CE736FF86F1D}" type="presOf" srcId="{E82D8CFB-CBC1-4438-9C94-6F9551FE23B3}" destId="{D9611CF4-1CCE-4AED-AF59-E1B6E7F1E8E1}" srcOrd="1" destOrd="0" presId="urn:microsoft.com/office/officeart/2005/8/layout/list1"/>
    <dgm:cxn modelId="{B47B0450-DB5E-447B-A627-70815FA9C396}" type="presParOf" srcId="{B7D5A731-E109-4ECA-A824-54CFC6D12C08}" destId="{2DE6D163-71AB-42D2-9B6C-262B1C409C3B}" srcOrd="0" destOrd="0" presId="urn:microsoft.com/office/officeart/2005/8/layout/list1"/>
    <dgm:cxn modelId="{23265A7F-8760-41AE-A672-5FCCF5F0E70E}" type="presParOf" srcId="{2DE6D163-71AB-42D2-9B6C-262B1C409C3B}" destId="{055C4F84-BFD9-4E90-85E7-4ECB12B22DA7}" srcOrd="0" destOrd="0" presId="urn:microsoft.com/office/officeart/2005/8/layout/list1"/>
    <dgm:cxn modelId="{1F575EA9-9A84-4E30-9999-AFFD7571BD30}" type="presParOf" srcId="{2DE6D163-71AB-42D2-9B6C-262B1C409C3B}" destId="{B43A9040-D2C4-4B8E-9978-705B0E13A475}" srcOrd="1" destOrd="0" presId="urn:microsoft.com/office/officeart/2005/8/layout/list1"/>
    <dgm:cxn modelId="{CB73FD2B-001E-4F6A-8156-058EFD58930D}" type="presParOf" srcId="{B7D5A731-E109-4ECA-A824-54CFC6D12C08}" destId="{F45E81D0-604D-40E3-A2AE-CBACB571229E}" srcOrd="1" destOrd="0" presId="urn:microsoft.com/office/officeart/2005/8/layout/list1"/>
    <dgm:cxn modelId="{3B36B060-9358-4B55-B11B-3852523E78C9}" type="presParOf" srcId="{B7D5A731-E109-4ECA-A824-54CFC6D12C08}" destId="{1D4CBD95-34CE-4975-B89A-23F4C8A9D9EA}" srcOrd="2" destOrd="0" presId="urn:microsoft.com/office/officeart/2005/8/layout/list1"/>
    <dgm:cxn modelId="{FBD4A180-1F38-4D5D-974A-1E98DEA5248D}" type="presParOf" srcId="{B7D5A731-E109-4ECA-A824-54CFC6D12C08}" destId="{6D4BE2DF-08A1-427D-9FB3-4F1DD2068C1E}" srcOrd="3" destOrd="0" presId="urn:microsoft.com/office/officeart/2005/8/layout/list1"/>
    <dgm:cxn modelId="{4BBA9863-43A3-4201-B5DD-BFB3A9338FED}" type="presParOf" srcId="{B7D5A731-E109-4ECA-A824-54CFC6D12C08}" destId="{6F9524CB-C355-41CB-B95E-72FA09DA33B7}" srcOrd="4" destOrd="0" presId="urn:microsoft.com/office/officeart/2005/8/layout/list1"/>
    <dgm:cxn modelId="{C2EAFEF6-1E91-45DA-A7FD-5320AD6AFAD5}" type="presParOf" srcId="{6F9524CB-C355-41CB-B95E-72FA09DA33B7}" destId="{F03E721C-3D11-438C-9689-33F7898313FA}" srcOrd="0" destOrd="0" presId="urn:microsoft.com/office/officeart/2005/8/layout/list1"/>
    <dgm:cxn modelId="{30637759-AA27-4AEB-B591-51C4D9638ADC}" type="presParOf" srcId="{6F9524CB-C355-41CB-B95E-72FA09DA33B7}" destId="{D9611CF4-1CCE-4AED-AF59-E1B6E7F1E8E1}" srcOrd="1" destOrd="0" presId="urn:microsoft.com/office/officeart/2005/8/layout/list1"/>
    <dgm:cxn modelId="{CEE91725-D3C3-484E-AF1D-E8DBECAADB5E}" type="presParOf" srcId="{B7D5A731-E109-4ECA-A824-54CFC6D12C08}" destId="{CBBEB1D3-EEAE-4678-B994-990990D151C8}" srcOrd="5" destOrd="0" presId="urn:microsoft.com/office/officeart/2005/8/layout/list1"/>
    <dgm:cxn modelId="{F9F50FBC-2ECD-4E81-8E3B-65E4F0C5A92C}" type="presParOf" srcId="{B7D5A731-E109-4ECA-A824-54CFC6D12C08}" destId="{AFD99C69-7203-477D-A97E-014919EFD634}" srcOrd="6" destOrd="0" presId="urn:microsoft.com/office/officeart/2005/8/layout/list1"/>
    <dgm:cxn modelId="{28F63398-9D13-4247-A67F-27B2602835AE}" type="presParOf" srcId="{B7D5A731-E109-4ECA-A824-54CFC6D12C08}" destId="{D128CA57-BF22-43A2-9F3E-7081BC74A5F7}" srcOrd="7" destOrd="0" presId="urn:microsoft.com/office/officeart/2005/8/layout/list1"/>
    <dgm:cxn modelId="{5CF2539B-FD2A-499F-8D0E-88FC74F5128B}" type="presParOf" srcId="{B7D5A731-E109-4ECA-A824-54CFC6D12C08}" destId="{7D111DB9-D667-433C-B3EE-E5F6AC2938B4}" srcOrd="8" destOrd="0" presId="urn:microsoft.com/office/officeart/2005/8/layout/list1"/>
    <dgm:cxn modelId="{83A15901-FEFE-4522-8A3A-50FD2594FF53}" type="presParOf" srcId="{7D111DB9-D667-433C-B3EE-E5F6AC2938B4}" destId="{DF23A85E-285D-481C-84AA-9167631A32A7}" srcOrd="0" destOrd="0" presId="urn:microsoft.com/office/officeart/2005/8/layout/list1"/>
    <dgm:cxn modelId="{B03C5146-1777-45E4-B5A7-CE9E1F4E7D32}" type="presParOf" srcId="{7D111DB9-D667-433C-B3EE-E5F6AC2938B4}" destId="{5F9FB885-0081-4281-8AB9-EE62883797DA}" srcOrd="1" destOrd="0" presId="urn:microsoft.com/office/officeart/2005/8/layout/list1"/>
    <dgm:cxn modelId="{19E410FD-A953-47BA-BE3D-2CF65264A656}" type="presParOf" srcId="{B7D5A731-E109-4ECA-A824-54CFC6D12C08}" destId="{C6E7F4EB-16C5-441E-A857-14AF54826808}" srcOrd="9" destOrd="0" presId="urn:microsoft.com/office/officeart/2005/8/layout/list1"/>
    <dgm:cxn modelId="{C5688BF1-3DB0-4A68-AD4A-9DD487505A04}" type="presParOf" srcId="{B7D5A731-E109-4ECA-A824-54CFC6D12C08}" destId="{A26222FC-19E5-42E9-9313-3556716A3C23}" srcOrd="10" destOrd="0" presId="urn:microsoft.com/office/officeart/2005/8/layout/list1"/>
    <dgm:cxn modelId="{21963B7E-5F0A-4930-87F2-735694907403}" type="presParOf" srcId="{B7D5A731-E109-4ECA-A824-54CFC6D12C08}" destId="{1A4F8C14-8E50-4BA8-8CB4-91F562D3E0BB}" srcOrd="11" destOrd="0" presId="urn:microsoft.com/office/officeart/2005/8/layout/list1"/>
    <dgm:cxn modelId="{A8700732-A001-4FB1-8FF9-74BEA81E4C89}" type="presParOf" srcId="{B7D5A731-E109-4ECA-A824-54CFC6D12C08}" destId="{DE4ECE91-4BA0-40BA-AC7B-0AD089E9FA69}" srcOrd="12" destOrd="0" presId="urn:microsoft.com/office/officeart/2005/8/layout/list1"/>
    <dgm:cxn modelId="{896DA48E-2795-4DFD-8629-5A3F407558A1}" type="presParOf" srcId="{DE4ECE91-4BA0-40BA-AC7B-0AD089E9FA69}" destId="{2A345C7E-EF55-440C-8403-28BE475A5F78}" srcOrd="0" destOrd="0" presId="urn:microsoft.com/office/officeart/2005/8/layout/list1"/>
    <dgm:cxn modelId="{34E8C93F-C3DD-4AD1-82EB-D33646749139}" type="presParOf" srcId="{DE4ECE91-4BA0-40BA-AC7B-0AD089E9FA69}" destId="{B2BCCD9C-0055-44F4-BB6D-82B291408CAD}" srcOrd="1" destOrd="0" presId="urn:microsoft.com/office/officeart/2005/8/layout/list1"/>
    <dgm:cxn modelId="{29F0E2DE-F125-46A1-ABA5-6E035E55BBD6}" type="presParOf" srcId="{B7D5A731-E109-4ECA-A824-54CFC6D12C08}" destId="{D5267E70-1C1E-48FD-8F7D-60C91CA3D828}" srcOrd="13" destOrd="0" presId="urn:microsoft.com/office/officeart/2005/8/layout/list1"/>
    <dgm:cxn modelId="{358ABE96-F995-4798-8E16-F5263C17C7A7}" type="presParOf" srcId="{B7D5A731-E109-4ECA-A824-54CFC6D12C08}" destId="{3B43C4AE-8D0F-41D3-B701-8220006A98E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575C71-F416-4893-8C78-48C80BA59757}" type="doc">
      <dgm:prSet loTypeId="urn:microsoft.com/office/officeart/2005/8/layout/hierarchy2" loCatId="hierarchy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DB781562-AFE6-4B7E-8274-5C0A59691E89}">
      <dgm:prSet phldrT="[Текст]" custT="1"/>
      <dgm:spPr/>
      <dgm:t>
        <a:bodyPr/>
        <a:lstStyle/>
        <a:p>
          <a:pPr algn="l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Музыкальный зал</a:t>
          </a:r>
        </a:p>
        <a:p>
          <a:pPr algn="l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Игровая </a:t>
          </a:r>
        </a:p>
        <a:p>
          <a:pPr algn="l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Кабинет -релаксации </a:t>
          </a:r>
        </a:p>
        <a:p>
          <a:pPr algn="l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Зал ЛФК</a:t>
          </a:r>
          <a:endParaRPr lang="ru-RU" sz="1600" dirty="0"/>
        </a:p>
      </dgm:t>
    </dgm:pt>
    <dgm:pt modelId="{9AA640D7-68AF-4DB0-951A-915107769B6F}" type="parTrans" cxnId="{4DE3762B-82E7-42A9-A7A0-6ED2596368CA}">
      <dgm:prSet/>
      <dgm:spPr/>
      <dgm:t>
        <a:bodyPr/>
        <a:lstStyle/>
        <a:p>
          <a:endParaRPr lang="ru-RU" dirty="0"/>
        </a:p>
      </dgm:t>
    </dgm:pt>
    <dgm:pt modelId="{B8FFB671-105E-46B7-9663-64A4DF32C0B1}" type="sibTrans" cxnId="{4DE3762B-82E7-42A9-A7A0-6ED2596368CA}">
      <dgm:prSet/>
      <dgm:spPr/>
      <dgm:t>
        <a:bodyPr/>
        <a:lstStyle/>
        <a:p>
          <a:endParaRPr lang="ru-RU"/>
        </a:p>
      </dgm:t>
    </dgm:pt>
    <dgm:pt modelId="{75B5D013-D139-4995-903D-8E8FD9228984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Реабилитационный центр</a:t>
          </a:r>
          <a:endParaRPr lang="ru-RU" sz="1800" dirty="0"/>
        </a:p>
      </dgm:t>
    </dgm:pt>
    <dgm:pt modelId="{DBC5074E-6627-4983-956E-DFDD570F101D}" type="sibTrans" cxnId="{BCFA879D-9D76-4B7A-9DC9-89479CE42524}">
      <dgm:prSet/>
      <dgm:spPr/>
      <dgm:t>
        <a:bodyPr/>
        <a:lstStyle/>
        <a:p>
          <a:endParaRPr lang="ru-RU"/>
        </a:p>
      </dgm:t>
    </dgm:pt>
    <dgm:pt modelId="{0F1919A7-15DB-41C5-BD2C-3EA6D9B2E3BE}" type="parTrans" cxnId="{BCFA879D-9D76-4B7A-9DC9-89479CE42524}">
      <dgm:prSet/>
      <dgm:spPr/>
      <dgm:t>
        <a:bodyPr/>
        <a:lstStyle/>
        <a:p>
          <a:endParaRPr lang="ru-RU"/>
        </a:p>
      </dgm:t>
    </dgm:pt>
    <dgm:pt modelId="{DB33594E-D063-4CFA-9DA9-D19DB6C983B6}">
      <dgm:prSet custT="1"/>
      <dgm:spPr/>
      <dgm:t>
        <a:bodyPr/>
        <a:lstStyle/>
        <a:p>
          <a:pPr algn="ctr"/>
          <a:endParaRPr lang="ru-RU" sz="1600" dirty="0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600" dirty="0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600" dirty="0" smtClean="0"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Психолог</a:t>
          </a:r>
        </a:p>
        <a:p>
          <a:pPr algn="l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Воспитатели</a:t>
          </a:r>
        </a:p>
        <a:p>
          <a:pPr algn="l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Музыкальный руководитель</a:t>
          </a:r>
        </a:p>
        <a:p>
          <a:pPr algn="l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Социальный педагог</a:t>
          </a:r>
        </a:p>
        <a:p>
          <a:pPr algn="l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Заведующая отделением</a:t>
          </a:r>
        </a:p>
        <a:p>
          <a:pPr algn="ctr"/>
          <a:endParaRPr lang="ru-RU" sz="1600" dirty="0" smtClean="0">
            <a:latin typeface="Times New Roman" pitchFamily="18" charset="0"/>
            <a:cs typeface="Times New Roman" pitchFamily="18" charset="0"/>
          </a:endParaRPr>
        </a:p>
      </dgm:t>
    </dgm:pt>
    <dgm:pt modelId="{64B088BF-8089-469B-AAC0-FE78058B4164}" type="parTrans" cxnId="{1DDBDC02-F85F-459C-BAEC-67E856ABD185}">
      <dgm:prSet/>
      <dgm:spPr/>
      <dgm:t>
        <a:bodyPr/>
        <a:lstStyle/>
        <a:p>
          <a:endParaRPr lang="ru-RU" dirty="0"/>
        </a:p>
      </dgm:t>
    </dgm:pt>
    <dgm:pt modelId="{6D1F08CE-ED50-459F-9A22-DAA2AF9FFB1D}" type="sibTrans" cxnId="{1DDBDC02-F85F-459C-BAEC-67E856ABD185}">
      <dgm:prSet/>
      <dgm:spPr/>
      <dgm:t>
        <a:bodyPr/>
        <a:lstStyle/>
        <a:p>
          <a:endParaRPr lang="ru-RU"/>
        </a:p>
      </dgm:t>
    </dgm:pt>
    <dgm:pt modelId="{B936EA71-722D-46D1-8DAE-410BBEC56FA8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Оборудование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A6CB7ED-DDA8-4F79-8D10-2F1551FC9810}" type="parTrans" cxnId="{7EAD66BC-E175-41CF-9757-1ABD49FDA3ED}">
      <dgm:prSet/>
      <dgm:spPr/>
      <dgm:t>
        <a:bodyPr/>
        <a:lstStyle/>
        <a:p>
          <a:endParaRPr lang="ru-RU" dirty="0"/>
        </a:p>
      </dgm:t>
    </dgm:pt>
    <dgm:pt modelId="{02D72701-5082-43E7-83EE-33DCB9BC2090}" type="sibTrans" cxnId="{7EAD66BC-E175-41CF-9757-1ABD49FDA3ED}">
      <dgm:prSet/>
      <dgm:spPr/>
      <dgm:t>
        <a:bodyPr/>
        <a:lstStyle/>
        <a:p>
          <a:endParaRPr lang="ru-RU"/>
        </a:p>
      </dgm:t>
    </dgm:pt>
    <dgm:pt modelId="{1DB91346-26FB-4F4F-9B1E-30B2BFC63F83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Специалисты</a:t>
          </a:r>
        </a:p>
      </dgm:t>
    </dgm:pt>
    <dgm:pt modelId="{09C9DF04-7757-4321-8502-9D7575825B79}" type="parTrans" cxnId="{EA418C65-AB6C-43C6-A7E9-DC3A496BC7FA}">
      <dgm:prSet/>
      <dgm:spPr/>
      <dgm:t>
        <a:bodyPr/>
        <a:lstStyle/>
        <a:p>
          <a:endParaRPr lang="ru-RU" dirty="0"/>
        </a:p>
      </dgm:t>
    </dgm:pt>
    <dgm:pt modelId="{BACF3DCF-014A-4D6F-BE51-E860390B4924}" type="sibTrans" cxnId="{EA418C65-AB6C-43C6-A7E9-DC3A496BC7FA}">
      <dgm:prSet/>
      <dgm:spPr/>
      <dgm:t>
        <a:bodyPr/>
        <a:lstStyle/>
        <a:p>
          <a:endParaRPr lang="ru-RU"/>
        </a:p>
      </dgm:t>
    </dgm:pt>
    <dgm:pt modelId="{2E5A12DD-F776-478F-B9C3-D17E80C7FF04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Спонсорская поддержка</a:t>
          </a:r>
          <a:endParaRPr lang="ru-RU" sz="1800" dirty="0"/>
        </a:p>
      </dgm:t>
    </dgm:pt>
    <dgm:pt modelId="{9337E42A-955A-4AB0-8928-589D41CA3B01}" type="parTrans" cxnId="{A87C4D9C-B740-40C5-A589-9B515B1816B3}">
      <dgm:prSet/>
      <dgm:spPr/>
      <dgm:t>
        <a:bodyPr/>
        <a:lstStyle/>
        <a:p>
          <a:endParaRPr lang="ru-RU"/>
        </a:p>
      </dgm:t>
    </dgm:pt>
    <dgm:pt modelId="{72469224-13C4-4738-BD76-6D2581B55FFC}" type="sibTrans" cxnId="{A87C4D9C-B740-40C5-A589-9B515B1816B3}">
      <dgm:prSet/>
      <dgm:spPr/>
      <dgm:t>
        <a:bodyPr/>
        <a:lstStyle/>
        <a:p>
          <a:endParaRPr lang="ru-RU"/>
        </a:p>
      </dgm:t>
    </dgm:pt>
    <dgm:pt modelId="{EB9DAD3F-E895-4BCB-BDE9-FDF5FDD7EFC0}" type="pres">
      <dgm:prSet presAssocID="{8B575C71-F416-4893-8C78-48C80BA597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0705B3-8DF1-4F38-8F92-98C37F62490F}" type="pres">
      <dgm:prSet presAssocID="{75B5D013-D139-4995-903D-8E8FD9228984}" presName="root1" presStyleCnt="0"/>
      <dgm:spPr/>
    </dgm:pt>
    <dgm:pt modelId="{ABE8867E-A948-4736-8C04-1372B3048774}" type="pres">
      <dgm:prSet presAssocID="{75B5D013-D139-4995-903D-8E8FD9228984}" presName="LevelOneTextNode" presStyleLbl="node0" presStyleIdx="0" presStyleCnt="2" custScaleX="179472" custScaleY="2238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030CC5-A95A-4BC8-8F16-98E857EBFDF9}" type="pres">
      <dgm:prSet presAssocID="{75B5D013-D139-4995-903D-8E8FD9228984}" presName="level2hierChild" presStyleCnt="0"/>
      <dgm:spPr/>
    </dgm:pt>
    <dgm:pt modelId="{817C1E6F-652D-4000-B2E6-5C77A3D8CB39}" type="pres">
      <dgm:prSet presAssocID="{9A6CB7ED-DDA8-4F79-8D10-2F1551FC9810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E17B291B-1CA9-42CD-96DC-583D081EF638}" type="pres">
      <dgm:prSet presAssocID="{9A6CB7ED-DDA8-4F79-8D10-2F1551FC9810}" presName="connTx" presStyleLbl="parChTrans1D2" presStyleIdx="0" presStyleCnt="2"/>
      <dgm:spPr/>
      <dgm:t>
        <a:bodyPr/>
        <a:lstStyle/>
        <a:p>
          <a:endParaRPr lang="ru-RU"/>
        </a:p>
      </dgm:t>
    </dgm:pt>
    <dgm:pt modelId="{3060271F-E2BB-44D9-8773-258971E483B4}" type="pres">
      <dgm:prSet presAssocID="{B936EA71-722D-46D1-8DAE-410BBEC56FA8}" presName="root2" presStyleCnt="0"/>
      <dgm:spPr/>
    </dgm:pt>
    <dgm:pt modelId="{97EEB94E-42CF-4A03-8889-17DE88FF6FA0}" type="pres">
      <dgm:prSet presAssocID="{B936EA71-722D-46D1-8DAE-410BBEC56FA8}" presName="LevelTwoTextNode" presStyleLbl="node2" presStyleIdx="0" presStyleCnt="2" custScaleX="151949" custScaleY="86303" custLinFactNeighborX="4546" custLinFactNeighborY="-155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870F2E-B417-4CB8-9F72-3922EB2FBC08}" type="pres">
      <dgm:prSet presAssocID="{B936EA71-722D-46D1-8DAE-410BBEC56FA8}" presName="level3hierChild" presStyleCnt="0"/>
      <dgm:spPr/>
    </dgm:pt>
    <dgm:pt modelId="{E1C24182-E17D-4AD1-83D8-B0F5B78C3E51}" type="pres">
      <dgm:prSet presAssocID="{9AA640D7-68AF-4DB0-951A-915107769B6F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A2C7A5B7-D588-46F5-AB76-06CA9EF2FB32}" type="pres">
      <dgm:prSet presAssocID="{9AA640D7-68AF-4DB0-951A-915107769B6F}" presName="connTx" presStyleLbl="parChTrans1D2" presStyleIdx="1" presStyleCnt="2"/>
      <dgm:spPr/>
      <dgm:t>
        <a:bodyPr/>
        <a:lstStyle/>
        <a:p>
          <a:endParaRPr lang="ru-RU"/>
        </a:p>
      </dgm:t>
    </dgm:pt>
    <dgm:pt modelId="{ED255433-9E21-41C5-856E-95A4E6687D48}" type="pres">
      <dgm:prSet presAssocID="{DB781562-AFE6-4B7E-8274-5C0A59691E89}" presName="root2" presStyleCnt="0"/>
      <dgm:spPr/>
    </dgm:pt>
    <dgm:pt modelId="{081D8021-4B13-47EC-AD8B-D6480FB2EF60}" type="pres">
      <dgm:prSet presAssocID="{DB781562-AFE6-4B7E-8274-5C0A59691E89}" presName="LevelTwoTextNode" presStyleLbl="node2" presStyleIdx="1" presStyleCnt="2" custScaleX="133394" custScaleY="3442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B3A9F4-4150-4E6A-8432-6BF1870303B7}" type="pres">
      <dgm:prSet presAssocID="{DB781562-AFE6-4B7E-8274-5C0A59691E89}" presName="level3hierChild" presStyleCnt="0"/>
      <dgm:spPr/>
    </dgm:pt>
    <dgm:pt modelId="{DCFD518B-37B7-45D9-8209-4959F279EFFA}" type="pres">
      <dgm:prSet presAssocID="{09C9DF04-7757-4321-8502-9D7575825B79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9C28D3F2-C63F-44DB-9857-12FC9652724D}" type="pres">
      <dgm:prSet presAssocID="{09C9DF04-7757-4321-8502-9D7575825B79}" presName="connTx" presStyleLbl="parChTrans1D3" presStyleIdx="0" presStyleCnt="2"/>
      <dgm:spPr/>
      <dgm:t>
        <a:bodyPr/>
        <a:lstStyle/>
        <a:p>
          <a:endParaRPr lang="ru-RU"/>
        </a:p>
      </dgm:t>
    </dgm:pt>
    <dgm:pt modelId="{3B8392C6-CF07-41FD-9780-CEB27542BC67}" type="pres">
      <dgm:prSet presAssocID="{1DB91346-26FB-4F4F-9B1E-30B2BFC63F83}" presName="root2" presStyleCnt="0"/>
      <dgm:spPr/>
    </dgm:pt>
    <dgm:pt modelId="{9768D32E-56C4-4F15-B517-C0BAD36A9E8B}" type="pres">
      <dgm:prSet presAssocID="{1DB91346-26FB-4F4F-9B1E-30B2BFC63F83}" presName="LevelTwoTextNode" presStyleLbl="node3" presStyleIdx="0" presStyleCnt="2" custScaleX="128943" custScaleY="73784" custLinFactNeighborX="-1846" custLinFactNeighborY="-634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557AEF-98C6-488C-9362-358C012F9FAF}" type="pres">
      <dgm:prSet presAssocID="{1DB91346-26FB-4F4F-9B1E-30B2BFC63F83}" presName="level3hierChild" presStyleCnt="0"/>
      <dgm:spPr/>
    </dgm:pt>
    <dgm:pt modelId="{F8A39F6F-675A-428E-9920-28E467181C1B}" type="pres">
      <dgm:prSet presAssocID="{64B088BF-8089-469B-AAC0-FE78058B4164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722AF7F6-4811-4175-9B3F-9EEA5E9F004D}" type="pres">
      <dgm:prSet presAssocID="{64B088BF-8089-469B-AAC0-FE78058B4164}" presName="connTx" presStyleLbl="parChTrans1D3" presStyleIdx="1" presStyleCnt="2"/>
      <dgm:spPr/>
      <dgm:t>
        <a:bodyPr/>
        <a:lstStyle/>
        <a:p>
          <a:endParaRPr lang="ru-RU"/>
        </a:p>
      </dgm:t>
    </dgm:pt>
    <dgm:pt modelId="{7A783912-C441-4C5C-9753-0D0D498B8CF0}" type="pres">
      <dgm:prSet presAssocID="{DB33594E-D063-4CFA-9DA9-D19DB6C983B6}" presName="root2" presStyleCnt="0"/>
      <dgm:spPr/>
    </dgm:pt>
    <dgm:pt modelId="{100E86F7-E2CB-46B3-917D-E67C83A72BDA}" type="pres">
      <dgm:prSet presAssocID="{DB33594E-D063-4CFA-9DA9-D19DB6C983B6}" presName="LevelTwoTextNode" presStyleLbl="node3" presStyleIdx="1" presStyleCnt="2" custScaleX="137211" custScaleY="380061" custLinFactNeighborX="6234" custLinFactNeighborY="-525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F8ECFA-557E-40D3-B835-F48E5971580D}" type="pres">
      <dgm:prSet presAssocID="{DB33594E-D063-4CFA-9DA9-D19DB6C983B6}" presName="level3hierChild" presStyleCnt="0"/>
      <dgm:spPr/>
    </dgm:pt>
    <dgm:pt modelId="{93C749DF-FB4A-47B5-B085-525D5531024F}" type="pres">
      <dgm:prSet presAssocID="{2E5A12DD-F776-478F-B9C3-D17E80C7FF04}" presName="root1" presStyleCnt="0"/>
      <dgm:spPr/>
    </dgm:pt>
    <dgm:pt modelId="{90187C63-C82E-4A76-8DE1-8EFBE64B7DD0}" type="pres">
      <dgm:prSet presAssocID="{2E5A12DD-F776-478F-B9C3-D17E80C7FF04}" presName="LevelOneTextNode" presStyleLbl="node0" presStyleIdx="1" presStyleCnt="2" custScaleX="179472" custScaleY="105146" custLinFactNeighborX="4736" custLinFactNeighborY="680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55BC87-5D09-46B0-9DA3-160F6947CA49}" type="pres">
      <dgm:prSet presAssocID="{2E5A12DD-F776-478F-B9C3-D17E80C7FF04}" presName="level2hierChild" presStyleCnt="0"/>
      <dgm:spPr/>
    </dgm:pt>
  </dgm:ptLst>
  <dgm:cxnLst>
    <dgm:cxn modelId="{E8AB8B38-5FFE-458B-A4D5-0A9A46331454}" type="presOf" srcId="{1DB91346-26FB-4F4F-9B1E-30B2BFC63F83}" destId="{9768D32E-56C4-4F15-B517-C0BAD36A9E8B}" srcOrd="0" destOrd="0" presId="urn:microsoft.com/office/officeart/2005/8/layout/hierarchy2"/>
    <dgm:cxn modelId="{A87C4D9C-B740-40C5-A589-9B515B1816B3}" srcId="{8B575C71-F416-4893-8C78-48C80BA59757}" destId="{2E5A12DD-F776-478F-B9C3-D17E80C7FF04}" srcOrd="1" destOrd="0" parTransId="{9337E42A-955A-4AB0-8928-589D41CA3B01}" sibTransId="{72469224-13C4-4738-BD76-6D2581B55FFC}"/>
    <dgm:cxn modelId="{64B73755-BC77-40E6-B82E-699E1858BCA6}" type="presOf" srcId="{75B5D013-D139-4995-903D-8E8FD9228984}" destId="{ABE8867E-A948-4736-8C04-1372B3048774}" srcOrd="0" destOrd="0" presId="urn:microsoft.com/office/officeart/2005/8/layout/hierarchy2"/>
    <dgm:cxn modelId="{634AE2F0-8BC2-461A-9C1D-DC4840B03D15}" type="presOf" srcId="{64B088BF-8089-469B-AAC0-FE78058B4164}" destId="{722AF7F6-4811-4175-9B3F-9EEA5E9F004D}" srcOrd="1" destOrd="0" presId="urn:microsoft.com/office/officeart/2005/8/layout/hierarchy2"/>
    <dgm:cxn modelId="{A9EFC0D3-0ACE-4509-BDF6-F2C6405190AB}" type="presOf" srcId="{9AA640D7-68AF-4DB0-951A-915107769B6F}" destId="{A2C7A5B7-D588-46F5-AB76-06CA9EF2FB32}" srcOrd="1" destOrd="0" presId="urn:microsoft.com/office/officeart/2005/8/layout/hierarchy2"/>
    <dgm:cxn modelId="{BE0102B9-3157-40BD-86AD-1C0A032615C0}" type="presOf" srcId="{09C9DF04-7757-4321-8502-9D7575825B79}" destId="{9C28D3F2-C63F-44DB-9857-12FC9652724D}" srcOrd="1" destOrd="0" presId="urn:microsoft.com/office/officeart/2005/8/layout/hierarchy2"/>
    <dgm:cxn modelId="{02277E04-ACB9-4DE1-823A-E8A2C7678A56}" type="presOf" srcId="{B936EA71-722D-46D1-8DAE-410BBEC56FA8}" destId="{97EEB94E-42CF-4A03-8889-17DE88FF6FA0}" srcOrd="0" destOrd="0" presId="urn:microsoft.com/office/officeart/2005/8/layout/hierarchy2"/>
    <dgm:cxn modelId="{4DE3762B-82E7-42A9-A7A0-6ED2596368CA}" srcId="{75B5D013-D139-4995-903D-8E8FD9228984}" destId="{DB781562-AFE6-4B7E-8274-5C0A59691E89}" srcOrd="1" destOrd="0" parTransId="{9AA640D7-68AF-4DB0-951A-915107769B6F}" sibTransId="{B8FFB671-105E-46B7-9663-64A4DF32C0B1}"/>
    <dgm:cxn modelId="{7EAD66BC-E175-41CF-9757-1ABD49FDA3ED}" srcId="{75B5D013-D139-4995-903D-8E8FD9228984}" destId="{B936EA71-722D-46D1-8DAE-410BBEC56FA8}" srcOrd="0" destOrd="0" parTransId="{9A6CB7ED-DDA8-4F79-8D10-2F1551FC9810}" sibTransId="{02D72701-5082-43E7-83EE-33DCB9BC2090}"/>
    <dgm:cxn modelId="{0952A7D1-6415-4FA4-B049-6F0EAB011760}" type="presOf" srcId="{9A6CB7ED-DDA8-4F79-8D10-2F1551FC9810}" destId="{817C1E6F-652D-4000-B2E6-5C77A3D8CB39}" srcOrd="0" destOrd="0" presId="urn:microsoft.com/office/officeart/2005/8/layout/hierarchy2"/>
    <dgm:cxn modelId="{C5B813D9-D4CD-46CA-A8ED-B1989A55C741}" type="presOf" srcId="{2E5A12DD-F776-478F-B9C3-D17E80C7FF04}" destId="{90187C63-C82E-4A76-8DE1-8EFBE64B7DD0}" srcOrd="0" destOrd="0" presId="urn:microsoft.com/office/officeart/2005/8/layout/hierarchy2"/>
    <dgm:cxn modelId="{1DDBDC02-F85F-459C-BAEC-67E856ABD185}" srcId="{DB781562-AFE6-4B7E-8274-5C0A59691E89}" destId="{DB33594E-D063-4CFA-9DA9-D19DB6C983B6}" srcOrd="1" destOrd="0" parTransId="{64B088BF-8089-469B-AAC0-FE78058B4164}" sibTransId="{6D1F08CE-ED50-459F-9A22-DAA2AF9FFB1D}"/>
    <dgm:cxn modelId="{5D216645-7BCC-46FB-90F6-6D28EB76023B}" type="presOf" srcId="{9A6CB7ED-DDA8-4F79-8D10-2F1551FC9810}" destId="{E17B291B-1CA9-42CD-96DC-583D081EF638}" srcOrd="1" destOrd="0" presId="urn:microsoft.com/office/officeart/2005/8/layout/hierarchy2"/>
    <dgm:cxn modelId="{54891A0B-B070-4E2A-9D16-DCB620383A41}" type="presOf" srcId="{8B575C71-F416-4893-8C78-48C80BA59757}" destId="{EB9DAD3F-E895-4BCB-BDE9-FDF5FDD7EFC0}" srcOrd="0" destOrd="0" presId="urn:microsoft.com/office/officeart/2005/8/layout/hierarchy2"/>
    <dgm:cxn modelId="{EA418C65-AB6C-43C6-A7E9-DC3A496BC7FA}" srcId="{DB781562-AFE6-4B7E-8274-5C0A59691E89}" destId="{1DB91346-26FB-4F4F-9B1E-30B2BFC63F83}" srcOrd="0" destOrd="0" parTransId="{09C9DF04-7757-4321-8502-9D7575825B79}" sibTransId="{BACF3DCF-014A-4D6F-BE51-E860390B4924}"/>
    <dgm:cxn modelId="{360CF80F-04DD-41DA-9EE7-A0EB6A8B4C5D}" type="presOf" srcId="{9AA640D7-68AF-4DB0-951A-915107769B6F}" destId="{E1C24182-E17D-4AD1-83D8-B0F5B78C3E51}" srcOrd="0" destOrd="0" presId="urn:microsoft.com/office/officeart/2005/8/layout/hierarchy2"/>
    <dgm:cxn modelId="{B82AC452-4874-4AD9-B105-C13D2A5A0807}" type="presOf" srcId="{64B088BF-8089-469B-AAC0-FE78058B4164}" destId="{F8A39F6F-675A-428E-9920-28E467181C1B}" srcOrd="0" destOrd="0" presId="urn:microsoft.com/office/officeart/2005/8/layout/hierarchy2"/>
    <dgm:cxn modelId="{40A29411-C783-4B7B-944E-3E2865FD7C14}" type="presOf" srcId="{DB781562-AFE6-4B7E-8274-5C0A59691E89}" destId="{081D8021-4B13-47EC-AD8B-D6480FB2EF60}" srcOrd="0" destOrd="0" presId="urn:microsoft.com/office/officeart/2005/8/layout/hierarchy2"/>
    <dgm:cxn modelId="{BCFA879D-9D76-4B7A-9DC9-89479CE42524}" srcId="{8B575C71-F416-4893-8C78-48C80BA59757}" destId="{75B5D013-D139-4995-903D-8E8FD9228984}" srcOrd="0" destOrd="0" parTransId="{0F1919A7-15DB-41C5-BD2C-3EA6D9B2E3BE}" sibTransId="{DBC5074E-6627-4983-956E-DFDD570F101D}"/>
    <dgm:cxn modelId="{C13A4EDD-BDCE-4A09-AB4B-14271E536E95}" type="presOf" srcId="{DB33594E-D063-4CFA-9DA9-D19DB6C983B6}" destId="{100E86F7-E2CB-46B3-917D-E67C83A72BDA}" srcOrd="0" destOrd="0" presId="urn:microsoft.com/office/officeart/2005/8/layout/hierarchy2"/>
    <dgm:cxn modelId="{A31184BE-7E20-452E-8270-0B3244B14336}" type="presOf" srcId="{09C9DF04-7757-4321-8502-9D7575825B79}" destId="{DCFD518B-37B7-45D9-8209-4959F279EFFA}" srcOrd="0" destOrd="0" presId="urn:microsoft.com/office/officeart/2005/8/layout/hierarchy2"/>
    <dgm:cxn modelId="{0C8310D6-A513-4BA1-B874-993A02480C7D}" type="presParOf" srcId="{EB9DAD3F-E895-4BCB-BDE9-FDF5FDD7EFC0}" destId="{390705B3-8DF1-4F38-8F92-98C37F62490F}" srcOrd="0" destOrd="0" presId="urn:microsoft.com/office/officeart/2005/8/layout/hierarchy2"/>
    <dgm:cxn modelId="{7D35B30F-628B-4582-B451-BBD01FC7AB65}" type="presParOf" srcId="{390705B3-8DF1-4F38-8F92-98C37F62490F}" destId="{ABE8867E-A948-4736-8C04-1372B3048774}" srcOrd="0" destOrd="0" presId="urn:microsoft.com/office/officeart/2005/8/layout/hierarchy2"/>
    <dgm:cxn modelId="{1805D253-8914-4653-B4C4-0F6BE8E16C6C}" type="presParOf" srcId="{390705B3-8DF1-4F38-8F92-98C37F62490F}" destId="{A7030CC5-A95A-4BC8-8F16-98E857EBFDF9}" srcOrd="1" destOrd="0" presId="urn:microsoft.com/office/officeart/2005/8/layout/hierarchy2"/>
    <dgm:cxn modelId="{D9FC62CE-6DD6-42BA-AC30-E080E61F5AAF}" type="presParOf" srcId="{A7030CC5-A95A-4BC8-8F16-98E857EBFDF9}" destId="{817C1E6F-652D-4000-B2E6-5C77A3D8CB39}" srcOrd="0" destOrd="0" presId="urn:microsoft.com/office/officeart/2005/8/layout/hierarchy2"/>
    <dgm:cxn modelId="{45A417F2-02EE-4DD7-B140-A4AF672A5AC3}" type="presParOf" srcId="{817C1E6F-652D-4000-B2E6-5C77A3D8CB39}" destId="{E17B291B-1CA9-42CD-96DC-583D081EF638}" srcOrd="0" destOrd="0" presId="urn:microsoft.com/office/officeart/2005/8/layout/hierarchy2"/>
    <dgm:cxn modelId="{C7C1AEA9-9836-4207-AC99-AAD71F994180}" type="presParOf" srcId="{A7030CC5-A95A-4BC8-8F16-98E857EBFDF9}" destId="{3060271F-E2BB-44D9-8773-258971E483B4}" srcOrd="1" destOrd="0" presId="urn:microsoft.com/office/officeart/2005/8/layout/hierarchy2"/>
    <dgm:cxn modelId="{F83359A7-C63C-447E-AF3B-683E80F5624F}" type="presParOf" srcId="{3060271F-E2BB-44D9-8773-258971E483B4}" destId="{97EEB94E-42CF-4A03-8889-17DE88FF6FA0}" srcOrd="0" destOrd="0" presId="urn:microsoft.com/office/officeart/2005/8/layout/hierarchy2"/>
    <dgm:cxn modelId="{CE6E6225-B613-43F1-A9FA-BC9170A2648E}" type="presParOf" srcId="{3060271F-E2BB-44D9-8773-258971E483B4}" destId="{D6870F2E-B417-4CB8-9F72-3922EB2FBC08}" srcOrd="1" destOrd="0" presId="urn:microsoft.com/office/officeart/2005/8/layout/hierarchy2"/>
    <dgm:cxn modelId="{B10D4AC9-4C2F-4674-8BEC-207FE76CB6BB}" type="presParOf" srcId="{A7030CC5-A95A-4BC8-8F16-98E857EBFDF9}" destId="{E1C24182-E17D-4AD1-83D8-B0F5B78C3E51}" srcOrd="2" destOrd="0" presId="urn:microsoft.com/office/officeart/2005/8/layout/hierarchy2"/>
    <dgm:cxn modelId="{3905EA16-AB0C-4EAC-908F-B00B5406B2C2}" type="presParOf" srcId="{E1C24182-E17D-4AD1-83D8-B0F5B78C3E51}" destId="{A2C7A5B7-D588-46F5-AB76-06CA9EF2FB32}" srcOrd="0" destOrd="0" presId="urn:microsoft.com/office/officeart/2005/8/layout/hierarchy2"/>
    <dgm:cxn modelId="{33BAA76C-57C1-45F2-AC91-2353A25F73D4}" type="presParOf" srcId="{A7030CC5-A95A-4BC8-8F16-98E857EBFDF9}" destId="{ED255433-9E21-41C5-856E-95A4E6687D48}" srcOrd="3" destOrd="0" presId="urn:microsoft.com/office/officeart/2005/8/layout/hierarchy2"/>
    <dgm:cxn modelId="{AB524D4C-E9A9-40EC-83E4-BF956D06CE95}" type="presParOf" srcId="{ED255433-9E21-41C5-856E-95A4E6687D48}" destId="{081D8021-4B13-47EC-AD8B-D6480FB2EF60}" srcOrd="0" destOrd="0" presId="urn:microsoft.com/office/officeart/2005/8/layout/hierarchy2"/>
    <dgm:cxn modelId="{785B28F8-EBAF-4ACF-902F-D5F22B368846}" type="presParOf" srcId="{ED255433-9E21-41C5-856E-95A4E6687D48}" destId="{A1B3A9F4-4150-4E6A-8432-6BF1870303B7}" srcOrd="1" destOrd="0" presId="urn:microsoft.com/office/officeart/2005/8/layout/hierarchy2"/>
    <dgm:cxn modelId="{50251817-34C7-4187-BB4D-585CB5C7BAC8}" type="presParOf" srcId="{A1B3A9F4-4150-4E6A-8432-6BF1870303B7}" destId="{DCFD518B-37B7-45D9-8209-4959F279EFFA}" srcOrd="0" destOrd="0" presId="urn:microsoft.com/office/officeart/2005/8/layout/hierarchy2"/>
    <dgm:cxn modelId="{E3BC6B4C-273E-4777-ADD3-D1365CE6299D}" type="presParOf" srcId="{DCFD518B-37B7-45D9-8209-4959F279EFFA}" destId="{9C28D3F2-C63F-44DB-9857-12FC9652724D}" srcOrd="0" destOrd="0" presId="urn:microsoft.com/office/officeart/2005/8/layout/hierarchy2"/>
    <dgm:cxn modelId="{C10B0FBD-8C76-438F-BE3D-22B2109DF871}" type="presParOf" srcId="{A1B3A9F4-4150-4E6A-8432-6BF1870303B7}" destId="{3B8392C6-CF07-41FD-9780-CEB27542BC67}" srcOrd="1" destOrd="0" presId="urn:microsoft.com/office/officeart/2005/8/layout/hierarchy2"/>
    <dgm:cxn modelId="{B5C53595-E60C-440B-9BE7-4985A84CD844}" type="presParOf" srcId="{3B8392C6-CF07-41FD-9780-CEB27542BC67}" destId="{9768D32E-56C4-4F15-B517-C0BAD36A9E8B}" srcOrd="0" destOrd="0" presId="urn:microsoft.com/office/officeart/2005/8/layout/hierarchy2"/>
    <dgm:cxn modelId="{74AD7517-B248-4561-87D8-BC606851EBD7}" type="presParOf" srcId="{3B8392C6-CF07-41FD-9780-CEB27542BC67}" destId="{E7557AEF-98C6-488C-9362-358C012F9FAF}" srcOrd="1" destOrd="0" presId="urn:microsoft.com/office/officeart/2005/8/layout/hierarchy2"/>
    <dgm:cxn modelId="{FE7BE515-204D-40FA-A4FA-DAE20F7DC4D7}" type="presParOf" srcId="{A1B3A9F4-4150-4E6A-8432-6BF1870303B7}" destId="{F8A39F6F-675A-428E-9920-28E467181C1B}" srcOrd="2" destOrd="0" presId="urn:microsoft.com/office/officeart/2005/8/layout/hierarchy2"/>
    <dgm:cxn modelId="{2A8183AC-E8EA-47A1-B267-9355A1039880}" type="presParOf" srcId="{F8A39F6F-675A-428E-9920-28E467181C1B}" destId="{722AF7F6-4811-4175-9B3F-9EEA5E9F004D}" srcOrd="0" destOrd="0" presId="urn:microsoft.com/office/officeart/2005/8/layout/hierarchy2"/>
    <dgm:cxn modelId="{D3B4E9CE-884E-4234-86A5-90E578671BBA}" type="presParOf" srcId="{A1B3A9F4-4150-4E6A-8432-6BF1870303B7}" destId="{7A783912-C441-4C5C-9753-0D0D498B8CF0}" srcOrd="3" destOrd="0" presId="urn:microsoft.com/office/officeart/2005/8/layout/hierarchy2"/>
    <dgm:cxn modelId="{D029FACF-026A-4881-87CE-1C1DC41B9802}" type="presParOf" srcId="{7A783912-C441-4C5C-9753-0D0D498B8CF0}" destId="{100E86F7-E2CB-46B3-917D-E67C83A72BDA}" srcOrd="0" destOrd="0" presId="urn:microsoft.com/office/officeart/2005/8/layout/hierarchy2"/>
    <dgm:cxn modelId="{C673634E-0661-4BCC-9AAF-6C1A57F12109}" type="presParOf" srcId="{7A783912-C441-4C5C-9753-0D0D498B8CF0}" destId="{61F8ECFA-557E-40D3-B835-F48E5971580D}" srcOrd="1" destOrd="0" presId="urn:microsoft.com/office/officeart/2005/8/layout/hierarchy2"/>
    <dgm:cxn modelId="{0942D9BB-9391-43DD-AC58-87936D84ABBC}" type="presParOf" srcId="{EB9DAD3F-E895-4BCB-BDE9-FDF5FDD7EFC0}" destId="{93C749DF-FB4A-47B5-B085-525D5531024F}" srcOrd="1" destOrd="0" presId="urn:microsoft.com/office/officeart/2005/8/layout/hierarchy2"/>
    <dgm:cxn modelId="{29C6044E-5D97-466A-BEB0-8D427E8965BF}" type="presParOf" srcId="{93C749DF-FB4A-47B5-B085-525D5531024F}" destId="{90187C63-C82E-4A76-8DE1-8EFBE64B7DD0}" srcOrd="0" destOrd="0" presId="urn:microsoft.com/office/officeart/2005/8/layout/hierarchy2"/>
    <dgm:cxn modelId="{A997EF90-8440-4078-BB2D-05785DB65AB0}" type="presParOf" srcId="{93C749DF-FB4A-47B5-B085-525D5531024F}" destId="{9555BC87-5D09-46B0-9DA3-160F6947CA4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DD493B2-8BE5-44A9-A967-E13E02A3EBD7}" type="doc">
      <dgm:prSet loTypeId="urn:microsoft.com/office/officeart/2005/8/layout/process1" loCatId="process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73C24AD6-7835-4463-A2E6-0078FA338E4C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Обеспечено приоритетное право ребенка жить  и воспитываться в семье.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735824D-2714-4468-A317-305336FA869A}" type="parTrans" cxnId="{EB532793-62DF-40CD-A3A1-3F189AC29AFD}">
      <dgm:prSet/>
      <dgm:spPr/>
      <dgm:t>
        <a:bodyPr/>
        <a:lstStyle/>
        <a:p>
          <a:endParaRPr lang="ru-RU"/>
        </a:p>
      </dgm:t>
    </dgm:pt>
    <dgm:pt modelId="{7D4BA37A-E1B6-4D10-84E5-33A886C7056A}" type="sibTrans" cxnId="{EB532793-62DF-40CD-A3A1-3F189AC29AFD}">
      <dgm:prSet/>
      <dgm:spPr/>
      <dgm:t>
        <a:bodyPr/>
        <a:lstStyle/>
        <a:p>
          <a:endParaRPr lang="ru-RU"/>
        </a:p>
      </dgm:t>
    </dgm:pt>
    <dgm:pt modelId="{944EACA1-E947-4F3E-A92D-16D2353188C3}" type="pres">
      <dgm:prSet presAssocID="{FDD493B2-8BE5-44A9-A967-E13E02A3EB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61F6CF-A35D-4824-8E0A-6AF1BF870FBD}" type="pres">
      <dgm:prSet presAssocID="{73C24AD6-7835-4463-A2E6-0078FA338E4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532793-62DF-40CD-A3A1-3F189AC29AFD}" srcId="{FDD493B2-8BE5-44A9-A967-E13E02A3EBD7}" destId="{73C24AD6-7835-4463-A2E6-0078FA338E4C}" srcOrd="0" destOrd="0" parTransId="{B735824D-2714-4468-A317-305336FA869A}" sibTransId="{7D4BA37A-E1B6-4D10-84E5-33A886C7056A}"/>
    <dgm:cxn modelId="{A70A558F-43C1-463B-9387-3C27BFC8AA0A}" type="presOf" srcId="{FDD493B2-8BE5-44A9-A967-E13E02A3EBD7}" destId="{944EACA1-E947-4F3E-A92D-16D2353188C3}" srcOrd="0" destOrd="0" presId="urn:microsoft.com/office/officeart/2005/8/layout/process1"/>
    <dgm:cxn modelId="{A9281FC1-302A-4C53-A166-859FC8233117}" type="presOf" srcId="{73C24AD6-7835-4463-A2E6-0078FA338E4C}" destId="{DC61F6CF-A35D-4824-8E0A-6AF1BF870FBD}" srcOrd="0" destOrd="0" presId="urn:microsoft.com/office/officeart/2005/8/layout/process1"/>
    <dgm:cxn modelId="{BEC7B89B-B9AE-4351-B088-69D399E0F9BF}" type="presParOf" srcId="{944EACA1-E947-4F3E-A92D-16D2353188C3}" destId="{DC61F6CF-A35D-4824-8E0A-6AF1BF870FBD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461F92-61E2-46B2-8A05-02CD92C40126}" type="doc">
      <dgm:prSet loTypeId="urn:microsoft.com/office/officeart/2005/8/layout/process1" loCatId="process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D14C4361-49D0-433C-BF12-BE5ED606144A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Улучшение психо-эмоционального состояния детей.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346D729-6535-4AD5-85C6-9FEA2D2B9CBC}" type="parTrans" cxnId="{4B987906-1B7C-4DA1-B42B-841C06852CF7}">
      <dgm:prSet/>
      <dgm:spPr/>
      <dgm:t>
        <a:bodyPr/>
        <a:lstStyle/>
        <a:p>
          <a:endParaRPr lang="ru-RU"/>
        </a:p>
      </dgm:t>
    </dgm:pt>
    <dgm:pt modelId="{39AFAB6C-B041-40AA-9672-ED5BAC12BCC7}" type="sibTrans" cxnId="{4B987906-1B7C-4DA1-B42B-841C06852CF7}">
      <dgm:prSet/>
      <dgm:spPr/>
      <dgm:t>
        <a:bodyPr/>
        <a:lstStyle/>
        <a:p>
          <a:endParaRPr lang="ru-RU"/>
        </a:p>
      </dgm:t>
    </dgm:pt>
    <dgm:pt modelId="{EC32DD6A-3182-4DA0-8B11-5FCC6BB521DA}" type="pres">
      <dgm:prSet presAssocID="{2C461F92-61E2-46B2-8A05-02CD92C4012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61109D-1669-490E-9A0F-D2C89A3679ED}" type="pres">
      <dgm:prSet presAssocID="{D14C4361-49D0-433C-BF12-BE5ED606144A}" presName="node" presStyleLbl="node1" presStyleIdx="0" presStyleCnt="1" custLinFactNeighborX="-35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B987906-1B7C-4DA1-B42B-841C06852CF7}" srcId="{2C461F92-61E2-46B2-8A05-02CD92C40126}" destId="{D14C4361-49D0-433C-BF12-BE5ED606144A}" srcOrd="0" destOrd="0" parTransId="{1346D729-6535-4AD5-85C6-9FEA2D2B9CBC}" sibTransId="{39AFAB6C-B041-40AA-9672-ED5BAC12BCC7}"/>
    <dgm:cxn modelId="{710B6529-9C26-48FD-8E1F-5C290974E14A}" type="presOf" srcId="{D14C4361-49D0-433C-BF12-BE5ED606144A}" destId="{E061109D-1669-490E-9A0F-D2C89A3679ED}" srcOrd="0" destOrd="0" presId="urn:microsoft.com/office/officeart/2005/8/layout/process1"/>
    <dgm:cxn modelId="{3C05DA5D-D536-4412-81C4-885C9BE3CF94}" type="presOf" srcId="{2C461F92-61E2-46B2-8A05-02CD92C40126}" destId="{EC32DD6A-3182-4DA0-8B11-5FCC6BB521DA}" srcOrd="0" destOrd="0" presId="urn:microsoft.com/office/officeart/2005/8/layout/process1"/>
    <dgm:cxn modelId="{440714B6-AA03-4D8A-9144-5B430A99963F}" type="presParOf" srcId="{EC32DD6A-3182-4DA0-8B11-5FCC6BB521DA}" destId="{E061109D-1669-490E-9A0F-D2C89A3679ED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D0ED9D-0353-46F1-9AB7-60F262510F97}" type="doc">
      <dgm:prSet loTypeId="urn:microsoft.com/office/officeart/2005/8/layout/process1" loCatId="process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66C45656-6356-4E9B-93CB-7D9E82A0A1D6}">
      <dgm:prSet custT="1"/>
      <dgm:spPr/>
      <dgm:t>
        <a:bodyPr/>
        <a:lstStyle/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Улучшение детско-родительских отношений.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4157B245-31EC-4A83-B06C-FD7CA19A0B33}" type="parTrans" cxnId="{76BDE41B-D84B-4AA5-A0F8-C081742E7F3A}">
      <dgm:prSet/>
      <dgm:spPr/>
      <dgm:t>
        <a:bodyPr/>
        <a:lstStyle/>
        <a:p>
          <a:endParaRPr lang="ru-RU"/>
        </a:p>
      </dgm:t>
    </dgm:pt>
    <dgm:pt modelId="{957164CE-D2F1-40A8-8491-8ADC7CCA57AD}" type="sibTrans" cxnId="{76BDE41B-D84B-4AA5-A0F8-C081742E7F3A}">
      <dgm:prSet/>
      <dgm:spPr/>
      <dgm:t>
        <a:bodyPr/>
        <a:lstStyle/>
        <a:p>
          <a:endParaRPr lang="ru-RU"/>
        </a:p>
      </dgm:t>
    </dgm:pt>
    <dgm:pt modelId="{9EF39B27-B84A-402B-97D1-BF1434DCABDC}" type="pres">
      <dgm:prSet presAssocID="{CCD0ED9D-0353-46F1-9AB7-60F262510F9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2E6C4A-5075-4707-89BF-68C84AA73619}" type="pres">
      <dgm:prSet presAssocID="{66C45656-6356-4E9B-93CB-7D9E82A0A1D6}" presName="node" presStyleLbl="node1" presStyleIdx="0" presStyleCnt="1" custScaleX="100098" custLinFactNeighborX="-49" custLinFactNeighborY="-7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BDE41B-D84B-4AA5-A0F8-C081742E7F3A}" srcId="{CCD0ED9D-0353-46F1-9AB7-60F262510F97}" destId="{66C45656-6356-4E9B-93CB-7D9E82A0A1D6}" srcOrd="0" destOrd="0" parTransId="{4157B245-31EC-4A83-B06C-FD7CA19A0B33}" sibTransId="{957164CE-D2F1-40A8-8491-8ADC7CCA57AD}"/>
    <dgm:cxn modelId="{DDCF5A16-2C2D-4305-AB0A-31C062F8180B}" type="presOf" srcId="{CCD0ED9D-0353-46F1-9AB7-60F262510F97}" destId="{9EF39B27-B84A-402B-97D1-BF1434DCABDC}" srcOrd="0" destOrd="0" presId="urn:microsoft.com/office/officeart/2005/8/layout/process1"/>
    <dgm:cxn modelId="{D4A9A279-9ACE-439E-8E70-C01971D9425C}" type="presOf" srcId="{66C45656-6356-4E9B-93CB-7D9E82A0A1D6}" destId="{262E6C4A-5075-4707-89BF-68C84AA73619}" srcOrd="0" destOrd="0" presId="urn:microsoft.com/office/officeart/2005/8/layout/process1"/>
    <dgm:cxn modelId="{E06BF099-9F03-4C6B-AEF6-6A2B03B039B9}" type="presParOf" srcId="{9EF39B27-B84A-402B-97D1-BF1434DCABDC}" destId="{262E6C4A-5075-4707-89BF-68C84AA73619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CEEA5FD-AE51-4D6B-9207-753A24A0FC4D}" type="doc">
      <dgm:prSet loTypeId="urn:microsoft.com/office/officeart/2005/8/layout/process4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337D66CB-F8CD-4DAE-88D6-3131902B9C72}">
      <dgm:prSet custT="1"/>
      <dgm:spPr/>
      <dgm:t>
        <a:bodyPr anchor="ctr"/>
        <a:lstStyle/>
        <a:p>
          <a:pPr algn="ctr"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 5 раз снизилось количество случаев помещения детей в государственные учреждения.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0759215-1AAD-4606-94D6-0B97C0D196DB}" type="parTrans" cxnId="{EC35B1F9-F5D5-4635-BB08-149566DFE744}">
      <dgm:prSet/>
      <dgm:spPr/>
      <dgm:t>
        <a:bodyPr/>
        <a:lstStyle/>
        <a:p>
          <a:endParaRPr lang="ru-RU"/>
        </a:p>
      </dgm:t>
    </dgm:pt>
    <dgm:pt modelId="{259A5B77-F3DB-4E2D-A2E6-FEF8029F2F31}" type="sibTrans" cxnId="{EC35B1F9-F5D5-4635-BB08-149566DFE744}">
      <dgm:prSet/>
      <dgm:spPr/>
      <dgm:t>
        <a:bodyPr/>
        <a:lstStyle/>
        <a:p>
          <a:endParaRPr lang="ru-RU"/>
        </a:p>
      </dgm:t>
    </dgm:pt>
    <dgm:pt modelId="{DE45621E-D45E-494A-9F3E-CC2E377D3608}">
      <dgm:prSet custT="1"/>
      <dgm:spPr/>
      <dgm:t>
        <a:bodyPr/>
        <a:lstStyle/>
        <a:p>
          <a:pPr algn="ctr"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 50% случаев удается вовлечь семью в партнерство и помочь в преодолении трудной жизненной ситуации в семье.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2346919-C2C8-454E-9726-CE8137741D0A}" type="parTrans" cxnId="{3A636E24-B56B-4D5B-9A2D-9825B08BB181}">
      <dgm:prSet/>
      <dgm:spPr/>
      <dgm:t>
        <a:bodyPr/>
        <a:lstStyle/>
        <a:p>
          <a:endParaRPr lang="ru-RU"/>
        </a:p>
      </dgm:t>
    </dgm:pt>
    <dgm:pt modelId="{7AF9DB60-2510-413F-A268-9CCA6397D2FD}" type="sibTrans" cxnId="{3A636E24-B56B-4D5B-9A2D-9825B08BB181}">
      <dgm:prSet/>
      <dgm:spPr/>
      <dgm:t>
        <a:bodyPr/>
        <a:lstStyle/>
        <a:p>
          <a:endParaRPr lang="ru-RU"/>
        </a:p>
      </dgm:t>
    </dgm:pt>
    <dgm:pt modelId="{62C91A3D-5FDB-4008-8100-B096DB20AAE7}" type="pres">
      <dgm:prSet presAssocID="{8CEEA5FD-AE51-4D6B-9207-753A24A0FC4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A86D25-38B5-477F-A6CA-A606FC72C453}" type="pres">
      <dgm:prSet presAssocID="{DE45621E-D45E-494A-9F3E-CC2E377D3608}" presName="boxAndChildren" presStyleCnt="0"/>
      <dgm:spPr/>
    </dgm:pt>
    <dgm:pt modelId="{8FC5B1E8-8E88-44B2-9E72-C17C12570817}" type="pres">
      <dgm:prSet presAssocID="{DE45621E-D45E-494A-9F3E-CC2E377D3608}" presName="parentTextBox" presStyleLbl="node1" presStyleIdx="0" presStyleCnt="2"/>
      <dgm:spPr/>
      <dgm:t>
        <a:bodyPr/>
        <a:lstStyle/>
        <a:p>
          <a:endParaRPr lang="ru-RU"/>
        </a:p>
      </dgm:t>
    </dgm:pt>
    <dgm:pt modelId="{BD436785-DEE9-43A7-81E5-A86861F2574C}" type="pres">
      <dgm:prSet presAssocID="{259A5B77-F3DB-4E2D-A2E6-FEF8029F2F31}" presName="sp" presStyleCnt="0"/>
      <dgm:spPr/>
    </dgm:pt>
    <dgm:pt modelId="{1B817842-3C4E-4601-BDCC-9A4A15A42760}" type="pres">
      <dgm:prSet presAssocID="{337D66CB-F8CD-4DAE-88D6-3131902B9C72}" presName="arrowAndChildren" presStyleCnt="0"/>
      <dgm:spPr/>
    </dgm:pt>
    <dgm:pt modelId="{1D7681D4-E7C4-43F4-9417-AF13684B74D5}" type="pres">
      <dgm:prSet presAssocID="{337D66CB-F8CD-4DAE-88D6-3131902B9C72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CD58D040-A565-49EC-81B1-F2F0D0C89753}" type="presOf" srcId="{DE45621E-D45E-494A-9F3E-CC2E377D3608}" destId="{8FC5B1E8-8E88-44B2-9E72-C17C12570817}" srcOrd="0" destOrd="0" presId="urn:microsoft.com/office/officeart/2005/8/layout/process4"/>
    <dgm:cxn modelId="{618DBC96-54D3-4020-9455-1177BC4F05CA}" type="presOf" srcId="{8CEEA5FD-AE51-4D6B-9207-753A24A0FC4D}" destId="{62C91A3D-5FDB-4008-8100-B096DB20AAE7}" srcOrd="0" destOrd="0" presId="urn:microsoft.com/office/officeart/2005/8/layout/process4"/>
    <dgm:cxn modelId="{B95D0143-30BE-43DA-9087-222462587535}" type="presOf" srcId="{337D66CB-F8CD-4DAE-88D6-3131902B9C72}" destId="{1D7681D4-E7C4-43F4-9417-AF13684B74D5}" srcOrd="0" destOrd="0" presId="urn:microsoft.com/office/officeart/2005/8/layout/process4"/>
    <dgm:cxn modelId="{EC35B1F9-F5D5-4635-BB08-149566DFE744}" srcId="{8CEEA5FD-AE51-4D6B-9207-753A24A0FC4D}" destId="{337D66CB-F8CD-4DAE-88D6-3131902B9C72}" srcOrd="0" destOrd="0" parTransId="{10759215-1AAD-4606-94D6-0B97C0D196DB}" sibTransId="{259A5B77-F3DB-4E2D-A2E6-FEF8029F2F31}"/>
    <dgm:cxn modelId="{3A636E24-B56B-4D5B-9A2D-9825B08BB181}" srcId="{8CEEA5FD-AE51-4D6B-9207-753A24A0FC4D}" destId="{DE45621E-D45E-494A-9F3E-CC2E377D3608}" srcOrd="1" destOrd="0" parTransId="{F2346919-C2C8-454E-9726-CE8137741D0A}" sibTransId="{7AF9DB60-2510-413F-A268-9CCA6397D2FD}"/>
    <dgm:cxn modelId="{8E33BA35-29F4-476D-A9FE-4DD3D6AC3BBE}" type="presParOf" srcId="{62C91A3D-5FDB-4008-8100-B096DB20AAE7}" destId="{32A86D25-38B5-477F-A6CA-A606FC72C453}" srcOrd="0" destOrd="0" presId="urn:microsoft.com/office/officeart/2005/8/layout/process4"/>
    <dgm:cxn modelId="{F10F7637-C9A6-4667-B4F2-3E20CF6D2BF5}" type="presParOf" srcId="{32A86D25-38B5-477F-A6CA-A606FC72C453}" destId="{8FC5B1E8-8E88-44B2-9E72-C17C12570817}" srcOrd="0" destOrd="0" presId="urn:microsoft.com/office/officeart/2005/8/layout/process4"/>
    <dgm:cxn modelId="{FA7E22ED-19B7-4FDC-9167-48A0D3DAF8A2}" type="presParOf" srcId="{62C91A3D-5FDB-4008-8100-B096DB20AAE7}" destId="{BD436785-DEE9-43A7-81E5-A86861F2574C}" srcOrd="1" destOrd="0" presId="urn:microsoft.com/office/officeart/2005/8/layout/process4"/>
    <dgm:cxn modelId="{F51CAFEF-C30F-4D92-86EA-9520D1346ADA}" type="presParOf" srcId="{62C91A3D-5FDB-4008-8100-B096DB20AAE7}" destId="{1B817842-3C4E-4601-BDCC-9A4A15A42760}" srcOrd="2" destOrd="0" presId="urn:microsoft.com/office/officeart/2005/8/layout/process4"/>
    <dgm:cxn modelId="{4F5054D3-C7BC-42F2-B4AA-DFB968E18213}" type="presParOf" srcId="{1B817842-3C4E-4601-BDCC-9A4A15A42760}" destId="{1D7681D4-E7C4-43F4-9417-AF13684B74D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016678-5C52-44C3-BF73-C93B6636D0CE}" type="doc">
      <dgm:prSet loTypeId="urn:microsoft.com/office/officeart/2005/8/layout/process4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71D75659-4F3D-4921-90F4-1BF17384B5E1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  70% случаев реабилитация детей проходит более эффективно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ECC9EC8-6BA1-4942-8480-5CFF6BD67B81}" type="parTrans" cxnId="{BE121231-7A21-48E8-A6B2-60F6AC10F7A0}">
      <dgm:prSet/>
      <dgm:spPr/>
      <dgm:t>
        <a:bodyPr/>
        <a:lstStyle/>
        <a:p>
          <a:endParaRPr lang="ru-RU"/>
        </a:p>
      </dgm:t>
    </dgm:pt>
    <dgm:pt modelId="{1F9DB326-7E29-4754-88D0-E2DE58B2B394}" type="sibTrans" cxnId="{BE121231-7A21-48E8-A6B2-60F6AC10F7A0}">
      <dgm:prSet/>
      <dgm:spPr/>
      <dgm:t>
        <a:bodyPr/>
        <a:lstStyle/>
        <a:p>
          <a:endParaRPr lang="ru-RU"/>
        </a:p>
      </dgm:t>
    </dgm:pt>
    <dgm:pt modelId="{FEE57FD0-48AD-42E9-A3BA-5C00E84C8DD6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 75% случаев у детей наблюдается повышение мотивации учебной деятельности.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5180CBF-14CF-4617-B8C4-3AE048D8D2FF}" type="parTrans" cxnId="{9F800181-BF72-45B4-9FE3-24C442E57D16}">
      <dgm:prSet/>
      <dgm:spPr/>
      <dgm:t>
        <a:bodyPr/>
        <a:lstStyle/>
        <a:p>
          <a:endParaRPr lang="ru-RU"/>
        </a:p>
      </dgm:t>
    </dgm:pt>
    <dgm:pt modelId="{27F7ACF6-D802-457C-9FAB-689A7A874083}" type="sibTrans" cxnId="{9F800181-BF72-45B4-9FE3-24C442E57D16}">
      <dgm:prSet/>
      <dgm:spPr/>
      <dgm:t>
        <a:bodyPr/>
        <a:lstStyle/>
        <a:p>
          <a:endParaRPr lang="ru-RU"/>
        </a:p>
      </dgm:t>
    </dgm:pt>
    <dgm:pt modelId="{DE3E50D3-AF8D-4CE1-ADEC-B5BC35575B90}" type="pres">
      <dgm:prSet presAssocID="{F5016678-5C52-44C3-BF73-C93B6636D0C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964D4C-8F7C-428D-B847-210871C31735}" type="pres">
      <dgm:prSet presAssocID="{FEE57FD0-48AD-42E9-A3BA-5C00E84C8DD6}" presName="boxAndChildren" presStyleCnt="0"/>
      <dgm:spPr/>
    </dgm:pt>
    <dgm:pt modelId="{9A8730EC-B0CB-47C3-84E1-4A5B9BF4C890}" type="pres">
      <dgm:prSet presAssocID="{FEE57FD0-48AD-42E9-A3BA-5C00E84C8DD6}" presName="parentTextBox" presStyleLbl="node1" presStyleIdx="0" presStyleCnt="2"/>
      <dgm:spPr/>
      <dgm:t>
        <a:bodyPr/>
        <a:lstStyle/>
        <a:p>
          <a:endParaRPr lang="ru-RU"/>
        </a:p>
      </dgm:t>
    </dgm:pt>
    <dgm:pt modelId="{37729530-C456-4C93-865D-1F5D7AA27349}" type="pres">
      <dgm:prSet presAssocID="{1F9DB326-7E29-4754-88D0-E2DE58B2B394}" presName="sp" presStyleCnt="0"/>
      <dgm:spPr/>
    </dgm:pt>
    <dgm:pt modelId="{A161BC77-6AB9-4ED8-AAF4-EB94BE89C349}" type="pres">
      <dgm:prSet presAssocID="{71D75659-4F3D-4921-90F4-1BF17384B5E1}" presName="arrowAndChildren" presStyleCnt="0"/>
      <dgm:spPr/>
    </dgm:pt>
    <dgm:pt modelId="{C46703C9-C73C-47B4-B39E-B1F1F3B419AC}" type="pres">
      <dgm:prSet presAssocID="{71D75659-4F3D-4921-90F4-1BF17384B5E1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E8827CED-4656-471A-8DEA-0CCE68F7FD4F}" type="presOf" srcId="{FEE57FD0-48AD-42E9-A3BA-5C00E84C8DD6}" destId="{9A8730EC-B0CB-47C3-84E1-4A5B9BF4C890}" srcOrd="0" destOrd="0" presId="urn:microsoft.com/office/officeart/2005/8/layout/process4"/>
    <dgm:cxn modelId="{C63900FF-F512-4EC6-A33D-B9E8F8E21C03}" type="presOf" srcId="{71D75659-4F3D-4921-90F4-1BF17384B5E1}" destId="{C46703C9-C73C-47B4-B39E-B1F1F3B419AC}" srcOrd="0" destOrd="0" presId="urn:microsoft.com/office/officeart/2005/8/layout/process4"/>
    <dgm:cxn modelId="{9F800181-BF72-45B4-9FE3-24C442E57D16}" srcId="{F5016678-5C52-44C3-BF73-C93B6636D0CE}" destId="{FEE57FD0-48AD-42E9-A3BA-5C00E84C8DD6}" srcOrd="1" destOrd="0" parTransId="{95180CBF-14CF-4617-B8C4-3AE048D8D2FF}" sibTransId="{27F7ACF6-D802-457C-9FAB-689A7A874083}"/>
    <dgm:cxn modelId="{BE121231-7A21-48E8-A6B2-60F6AC10F7A0}" srcId="{F5016678-5C52-44C3-BF73-C93B6636D0CE}" destId="{71D75659-4F3D-4921-90F4-1BF17384B5E1}" srcOrd="0" destOrd="0" parTransId="{CECC9EC8-6BA1-4942-8480-5CFF6BD67B81}" sibTransId="{1F9DB326-7E29-4754-88D0-E2DE58B2B394}"/>
    <dgm:cxn modelId="{F96E2C4A-3D46-47E6-BAE1-4E07031F4C3A}" type="presOf" srcId="{F5016678-5C52-44C3-BF73-C93B6636D0CE}" destId="{DE3E50D3-AF8D-4CE1-ADEC-B5BC35575B90}" srcOrd="0" destOrd="0" presId="urn:microsoft.com/office/officeart/2005/8/layout/process4"/>
    <dgm:cxn modelId="{BE88214F-318C-4AB4-9C9B-39959E67F3D3}" type="presParOf" srcId="{DE3E50D3-AF8D-4CE1-ADEC-B5BC35575B90}" destId="{16964D4C-8F7C-428D-B847-210871C31735}" srcOrd="0" destOrd="0" presId="urn:microsoft.com/office/officeart/2005/8/layout/process4"/>
    <dgm:cxn modelId="{2D46EF68-FD69-404A-AB67-8F63E7BD1721}" type="presParOf" srcId="{16964D4C-8F7C-428D-B847-210871C31735}" destId="{9A8730EC-B0CB-47C3-84E1-4A5B9BF4C890}" srcOrd="0" destOrd="0" presId="urn:microsoft.com/office/officeart/2005/8/layout/process4"/>
    <dgm:cxn modelId="{D52A9D87-DDF5-4C4E-A2AE-64F34CFFA07A}" type="presParOf" srcId="{DE3E50D3-AF8D-4CE1-ADEC-B5BC35575B90}" destId="{37729530-C456-4C93-865D-1F5D7AA27349}" srcOrd="1" destOrd="0" presId="urn:microsoft.com/office/officeart/2005/8/layout/process4"/>
    <dgm:cxn modelId="{2F5574CD-49B3-48FB-B327-8A949DBA1036}" type="presParOf" srcId="{DE3E50D3-AF8D-4CE1-ADEC-B5BC35575B90}" destId="{A161BC77-6AB9-4ED8-AAF4-EB94BE89C349}" srcOrd="2" destOrd="0" presId="urn:microsoft.com/office/officeart/2005/8/layout/process4"/>
    <dgm:cxn modelId="{814DEC4D-3165-46EB-BD3B-497D8539F31C}" type="presParOf" srcId="{A161BC77-6AB9-4ED8-AAF4-EB94BE89C349}" destId="{C46703C9-C73C-47B4-B39E-B1F1F3B419A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24D251-DFEE-48AD-855B-CBEC84A2E074}">
      <dsp:nvSpPr>
        <dsp:cNvPr id="0" name=""/>
        <dsp:cNvSpPr/>
      </dsp:nvSpPr>
      <dsp:spPr>
        <a:xfrm>
          <a:off x="1312692" y="0"/>
          <a:ext cx="3950688" cy="3950688"/>
        </a:xfrm>
        <a:prstGeom prst="triangle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8E8F304-89A7-472B-8CC0-99964E522164}">
      <dsp:nvSpPr>
        <dsp:cNvPr id="0" name=""/>
        <dsp:cNvSpPr/>
      </dsp:nvSpPr>
      <dsp:spPr>
        <a:xfrm>
          <a:off x="3419399" y="263875"/>
          <a:ext cx="3125063" cy="15251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Целевая категория:</a:t>
          </a:r>
        </a:p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Семьи с детьми, находящиеся в социально опасном положении, трудной жизненной ситуации, несовершеннолетние временно проживающие в реабилитационном центре</a:t>
          </a:r>
          <a:endParaRPr lang="ru-RU" sz="1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19399" y="263875"/>
        <a:ext cx="3125063" cy="1525102"/>
      </dsp:txXfrm>
    </dsp:sp>
    <dsp:sp modelId="{B61306BF-EA96-4109-BE7A-A1A688C948E6}">
      <dsp:nvSpPr>
        <dsp:cNvPr id="0" name=""/>
        <dsp:cNvSpPr/>
      </dsp:nvSpPr>
      <dsp:spPr>
        <a:xfrm>
          <a:off x="3336198" y="1895061"/>
          <a:ext cx="3352275" cy="7389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Численность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: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За 2022 год практикой охвачено 44 семьи с детьми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36198" y="1895061"/>
        <a:ext cx="3352275" cy="738952"/>
      </dsp:txXfrm>
    </dsp:sp>
    <dsp:sp modelId="{1C5938FA-ED8D-45F7-96D9-B4CF146AAFB7}">
      <dsp:nvSpPr>
        <dsp:cNvPr id="0" name=""/>
        <dsp:cNvSpPr/>
      </dsp:nvSpPr>
      <dsp:spPr>
        <a:xfrm>
          <a:off x="3424741" y="2805848"/>
          <a:ext cx="3319200" cy="71637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Территория внедрения: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Ленинградская область ,Тосненский район</a:t>
          </a:r>
          <a:endParaRPr lang="ru-RU" sz="1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4741" y="2805848"/>
        <a:ext cx="3319200" cy="71637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DAF880-9764-4EFD-9BCE-BF8EFEA2A94D}">
      <dsp:nvSpPr>
        <dsp:cNvPr id="0" name=""/>
        <dsp:cNvSpPr/>
      </dsp:nvSpPr>
      <dsp:spPr>
        <a:xfrm>
          <a:off x="0" y="2171435"/>
          <a:ext cx="2736304" cy="1428938"/>
        </a:xfrm>
        <a:prstGeom prst="rect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 10 раз увеличилось количество заинтересованных родителей в налаживании доверительных отношений с ребенком  ,что способствуют увеличению процента  детей вернувшихся в семью</a:t>
          </a:r>
          <a:r>
            <a:rPr lang="ru-RU" sz="1100" kern="1200" dirty="0" smtClean="0"/>
            <a:t>.</a:t>
          </a:r>
          <a:endParaRPr lang="ru-RU" sz="1100" kern="1200" dirty="0"/>
        </a:p>
      </dsp:txBody>
      <dsp:txXfrm>
        <a:off x="0" y="2171435"/>
        <a:ext cx="2736304" cy="1428938"/>
      </dsp:txXfrm>
    </dsp:sp>
    <dsp:sp modelId="{6FBCC47C-D763-4FF3-8BD5-E0D8490EDB37}">
      <dsp:nvSpPr>
        <dsp:cNvPr id="0" name=""/>
        <dsp:cNvSpPr/>
      </dsp:nvSpPr>
      <dsp:spPr>
        <a:xfrm rot="10800000">
          <a:off x="0" y="26"/>
          <a:ext cx="2736304" cy="2192794"/>
        </a:xfrm>
        <a:prstGeom prst="upArrowCallout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 80% ускорился процесс восстановления семьи, особенно среди детей подросткового возраста.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26"/>
        <a:ext cx="2736304" cy="2192794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DB9604-37A8-4469-B27D-4E194D000851}">
      <dsp:nvSpPr>
        <dsp:cNvPr id="0" name=""/>
        <dsp:cNvSpPr/>
      </dsp:nvSpPr>
      <dsp:spPr>
        <a:xfrm>
          <a:off x="4536515" y="3096349"/>
          <a:ext cx="4131503" cy="2875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-282386"/>
              <a:satOff val="12015"/>
              <a:lumOff val="165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В семьях ,где дети и родители принимали активное и участие в жизни клуба, намного быстрее стали налаживаться взаимоотношения ,родители стали больше времени уделять интересам детей, что привело к  улучшению детско-родительских отношений.</a:t>
          </a:r>
          <a:endParaRPr lang="ru-RU" sz="1600" kern="1200" dirty="0"/>
        </a:p>
      </dsp:txBody>
      <dsp:txXfrm>
        <a:off x="5775966" y="3815265"/>
        <a:ext cx="2892052" cy="2156749"/>
      </dsp:txXfrm>
    </dsp:sp>
    <dsp:sp modelId="{33BA503E-8687-4971-9260-B187A08F436E}">
      <dsp:nvSpPr>
        <dsp:cNvPr id="0" name=""/>
        <dsp:cNvSpPr/>
      </dsp:nvSpPr>
      <dsp:spPr>
        <a:xfrm>
          <a:off x="360032" y="3240354"/>
          <a:ext cx="3232822" cy="27104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-423579"/>
              <a:satOff val="18022"/>
              <a:lumOff val="248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Благодаря деятельности клуба дети знают подлинную историю ВОВ .В данное время уделяется особое внимание  поддержке бойцов СВО, дети пишут письма и посылают рисунки на фронт.</a:t>
          </a:r>
          <a:endParaRPr lang="ru-RU" sz="1600" kern="1200" dirty="0"/>
        </a:p>
      </dsp:txBody>
      <dsp:txXfrm>
        <a:off x="360032" y="3917975"/>
        <a:ext cx="2262975" cy="2032862"/>
      </dsp:txXfrm>
    </dsp:sp>
    <dsp:sp modelId="{F4292902-84DC-47F3-BD31-FA5DEF163980}">
      <dsp:nvSpPr>
        <dsp:cNvPr id="0" name=""/>
        <dsp:cNvSpPr/>
      </dsp:nvSpPr>
      <dsp:spPr>
        <a:xfrm>
          <a:off x="4608517" y="432057"/>
          <a:ext cx="4047918" cy="20086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-141193"/>
              <a:satOff val="6007"/>
              <a:lumOff val="82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Результатами клуба  является: активное участие в конкурсах рисунков, заинтересованность детей в посещении музеев родного края, и самостоятельная подготовка по темам мероприятий для    активного участия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5822892" y="432057"/>
        <a:ext cx="2833542" cy="1506458"/>
      </dsp:txXfrm>
    </dsp:sp>
    <dsp:sp modelId="{40FDA504-95C2-4BF5-B5F5-FE986B209E9D}">
      <dsp:nvSpPr>
        <dsp:cNvPr id="0" name=""/>
        <dsp:cNvSpPr/>
      </dsp:nvSpPr>
      <dsp:spPr>
        <a:xfrm>
          <a:off x="288030" y="360040"/>
          <a:ext cx="3691972" cy="21921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Благодаря деятельности клуба, дети стали больше заниматься физической культурой, участвовать в соревнованиях ,стали придерживаться принципов ЗОЖ.</a:t>
          </a:r>
          <a:endParaRPr lang="ru-RU" sz="160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50" kern="1200" dirty="0"/>
        </a:p>
      </dsp:txBody>
      <dsp:txXfrm>
        <a:off x="288030" y="360040"/>
        <a:ext cx="2584380" cy="1644129"/>
      </dsp:txXfrm>
    </dsp:sp>
    <dsp:sp modelId="{FC1B4A1E-B2C5-4D6F-AEB6-D669D91DEFF6}">
      <dsp:nvSpPr>
        <dsp:cNvPr id="0" name=""/>
        <dsp:cNvSpPr/>
      </dsp:nvSpPr>
      <dsp:spPr>
        <a:xfrm>
          <a:off x="2400134" y="1783893"/>
          <a:ext cx="1919247" cy="1282706"/>
        </a:xfrm>
        <a:prstGeom prst="pieWedge">
          <a:avLst/>
        </a:prstGeom>
        <a:gradFill rotWithShape="0">
          <a:gsLst>
            <a:gs pos="20000">
              <a:schemeClr val="accent6">
                <a:shade val="8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Клуб «Здоровье- наше богатство»</a:t>
          </a:r>
          <a:endParaRPr lang="ru-RU" sz="1800" kern="1200" dirty="0"/>
        </a:p>
      </dsp:txBody>
      <dsp:txXfrm>
        <a:off x="2400134" y="1783893"/>
        <a:ext cx="1919247" cy="1282706"/>
      </dsp:txXfrm>
    </dsp:sp>
    <dsp:sp modelId="{0D03E44F-3437-4CBB-8754-9A4C2A99B9AE}">
      <dsp:nvSpPr>
        <dsp:cNvPr id="0" name=""/>
        <dsp:cNvSpPr/>
      </dsp:nvSpPr>
      <dsp:spPr>
        <a:xfrm rot="5400000">
          <a:off x="4670537" y="1565248"/>
          <a:ext cx="1325272" cy="1736033"/>
        </a:xfrm>
        <a:prstGeom prst="pieWedge">
          <a:avLst/>
        </a:prstGeom>
        <a:gradFill rotWithShape="0">
          <a:gsLst>
            <a:gs pos="20000">
              <a:schemeClr val="accent6">
                <a:shade val="80000"/>
                <a:hueOff val="-141193"/>
                <a:satOff val="6007"/>
                <a:lumOff val="8278"/>
                <a:alphaOff val="0"/>
                <a:tint val="9000"/>
              </a:schemeClr>
            </a:gs>
            <a:gs pos="100000">
              <a:schemeClr val="accent6">
                <a:shade val="80000"/>
                <a:hueOff val="-141193"/>
                <a:satOff val="6007"/>
                <a:lumOff val="8278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«Малая Родина» </a:t>
          </a:r>
          <a:endParaRPr lang="ru-RU" sz="1800" kern="1200" dirty="0"/>
        </a:p>
      </dsp:txBody>
      <dsp:txXfrm rot="5400000">
        <a:off x="4670537" y="1565248"/>
        <a:ext cx="1325272" cy="1736033"/>
      </dsp:txXfrm>
    </dsp:sp>
    <dsp:sp modelId="{710DA652-B41D-432A-9D25-8344AD33EB44}">
      <dsp:nvSpPr>
        <dsp:cNvPr id="0" name=""/>
        <dsp:cNvSpPr/>
      </dsp:nvSpPr>
      <dsp:spPr>
        <a:xfrm rot="10800000">
          <a:off x="4439918" y="3179489"/>
          <a:ext cx="1774590" cy="1519985"/>
        </a:xfrm>
        <a:prstGeom prst="pieWedge">
          <a:avLst/>
        </a:prstGeom>
        <a:gradFill rotWithShape="0">
          <a:gsLst>
            <a:gs pos="20000">
              <a:schemeClr val="accent6">
                <a:shade val="80000"/>
                <a:hueOff val="-282386"/>
                <a:satOff val="12015"/>
                <a:lumOff val="16557"/>
                <a:alphaOff val="0"/>
                <a:tint val="9000"/>
              </a:schemeClr>
            </a:gs>
            <a:gs pos="100000">
              <a:schemeClr val="accent6">
                <a:shade val="80000"/>
                <a:hueOff val="-282386"/>
                <a:satOff val="12015"/>
                <a:lumOff val="16557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«Моя семья" </a:t>
          </a:r>
          <a:endParaRPr lang="ru-RU" sz="1800" kern="1200" dirty="0"/>
        </a:p>
      </dsp:txBody>
      <dsp:txXfrm rot="10800000">
        <a:off x="4439918" y="3179489"/>
        <a:ext cx="1774590" cy="1519985"/>
      </dsp:txXfrm>
    </dsp:sp>
    <dsp:sp modelId="{3868981F-F58E-4382-9608-D1C44D9395ED}">
      <dsp:nvSpPr>
        <dsp:cNvPr id="0" name=""/>
        <dsp:cNvSpPr/>
      </dsp:nvSpPr>
      <dsp:spPr>
        <a:xfrm rot="16200000">
          <a:off x="2588530" y="2931621"/>
          <a:ext cx="1519985" cy="1994304"/>
        </a:xfrm>
        <a:prstGeom prst="pieWedge">
          <a:avLst/>
        </a:prstGeom>
        <a:gradFill rotWithShape="0">
          <a:gsLst>
            <a:gs pos="20000">
              <a:schemeClr val="accent6">
                <a:shade val="80000"/>
                <a:hueOff val="-423579"/>
                <a:satOff val="18022"/>
                <a:lumOff val="24835"/>
                <a:alphaOff val="0"/>
                <a:tint val="9000"/>
              </a:schemeClr>
            </a:gs>
            <a:gs pos="100000">
              <a:schemeClr val="accent6">
                <a:shade val="80000"/>
                <a:hueOff val="-423579"/>
                <a:satOff val="18022"/>
                <a:lumOff val="24835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"Я патриот России" </a:t>
          </a:r>
          <a:endParaRPr lang="ru-RU" sz="1800" kern="1200" dirty="0"/>
        </a:p>
      </dsp:txBody>
      <dsp:txXfrm rot="16200000">
        <a:off x="2588530" y="2931621"/>
        <a:ext cx="1519985" cy="1994304"/>
      </dsp:txXfrm>
    </dsp:sp>
    <dsp:sp modelId="{7747C2DE-89DC-472D-ADDB-AE64CD080AC1}">
      <dsp:nvSpPr>
        <dsp:cNvPr id="0" name=""/>
        <dsp:cNvSpPr/>
      </dsp:nvSpPr>
      <dsp:spPr>
        <a:xfrm>
          <a:off x="4027823" y="2940132"/>
          <a:ext cx="764788" cy="665999"/>
        </a:xfrm>
        <a:prstGeom prst="circularArrow">
          <a:avLst/>
        </a:prstGeom>
        <a:gradFill rotWithShape="0">
          <a:gsLst>
            <a:gs pos="20000">
              <a:schemeClr val="accent6">
                <a:tint val="4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tint val="4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1E89B4E-EE31-424B-95BC-48291D4A8A51}">
      <dsp:nvSpPr>
        <dsp:cNvPr id="0" name=""/>
        <dsp:cNvSpPr/>
      </dsp:nvSpPr>
      <dsp:spPr>
        <a:xfrm rot="10800000">
          <a:off x="4027823" y="3095903"/>
          <a:ext cx="692999" cy="665991"/>
        </a:xfrm>
        <a:prstGeom prst="circularArrow">
          <a:avLst/>
        </a:prstGeom>
        <a:gradFill rotWithShape="0">
          <a:gsLst>
            <a:gs pos="20000">
              <a:schemeClr val="accent6">
                <a:tint val="40000"/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tint val="40000"/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59CBD6-BB49-4004-B209-E51E3AE69EC5}">
      <dsp:nvSpPr>
        <dsp:cNvPr id="0" name=""/>
        <dsp:cNvSpPr/>
      </dsp:nvSpPr>
      <dsp:spPr>
        <a:xfrm>
          <a:off x="648062" y="0"/>
          <a:ext cx="6732748" cy="6192688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766FB-D281-45D2-9BA3-7F9D0895ED4D}">
      <dsp:nvSpPr>
        <dsp:cNvPr id="0" name=""/>
        <dsp:cNvSpPr/>
      </dsp:nvSpPr>
      <dsp:spPr>
        <a:xfrm>
          <a:off x="0" y="4138821"/>
          <a:ext cx="2166832" cy="2053866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Создание условий и поиск индивидуальных решений по выходу семьи из трудной жизненной ситуации, исходя из ее потенциала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138821"/>
        <a:ext cx="2166832" cy="2053866"/>
      </dsp:txXfrm>
    </dsp:sp>
    <dsp:sp modelId="{E4CEB07D-B66A-4C85-B107-BCF0544C7BC5}">
      <dsp:nvSpPr>
        <dsp:cNvPr id="0" name=""/>
        <dsp:cNvSpPr/>
      </dsp:nvSpPr>
      <dsp:spPr>
        <a:xfrm>
          <a:off x="6048672" y="12"/>
          <a:ext cx="1856685" cy="2000807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Профилактика социального сиротства.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48672" y="12"/>
        <a:ext cx="1856685" cy="2000807"/>
      </dsp:txXfrm>
    </dsp:sp>
    <dsp:sp modelId="{B77DCB0F-E82C-4D24-8AA2-AA64175B1271}">
      <dsp:nvSpPr>
        <dsp:cNvPr id="0" name=""/>
        <dsp:cNvSpPr/>
      </dsp:nvSpPr>
      <dsp:spPr>
        <a:xfrm>
          <a:off x="5929810" y="4066143"/>
          <a:ext cx="1991069" cy="2126544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Улучшение качества жизни семей с детьми, находящихся в трудной жизненной ситуации.</a:t>
          </a:r>
          <a:endParaRPr lang="ru-RU" sz="1600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29810" y="4066143"/>
        <a:ext cx="1991069" cy="2126544"/>
      </dsp:txXfrm>
    </dsp:sp>
    <dsp:sp modelId="{41A2723A-CBB8-48E0-A7EA-C5CC8C014515}">
      <dsp:nvSpPr>
        <dsp:cNvPr id="0" name=""/>
        <dsp:cNvSpPr/>
      </dsp:nvSpPr>
      <dsp:spPr>
        <a:xfrm>
          <a:off x="0" y="0"/>
          <a:ext cx="1842817" cy="2069001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Профилактика обстоятельств возникновения трудной жизненной ситуации в семьях с детьми.</a:t>
          </a:r>
          <a:endParaRPr lang="ru-RU" sz="1600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1842817" cy="206900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4CBD95-34CE-4975-B89A-23F4C8A9D9EA}">
      <dsp:nvSpPr>
        <dsp:cNvPr id="0" name=""/>
        <dsp:cNvSpPr/>
      </dsp:nvSpPr>
      <dsp:spPr>
        <a:xfrm>
          <a:off x="0" y="1056382"/>
          <a:ext cx="795637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3A9040-D2C4-4B8E-9978-705B0E13A475}">
      <dsp:nvSpPr>
        <dsp:cNvPr id="0" name=""/>
        <dsp:cNvSpPr/>
      </dsp:nvSpPr>
      <dsp:spPr>
        <a:xfrm>
          <a:off x="144018" y="144105"/>
          <a:ext cx="7216631" cy="1259209"/>
        </a:xfrm>
        <a:prstGeom prst="roundRect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0512" tIns="0" rIns="210512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«Моя семья", направлен на улучшение детско-родительских отношений .Формы работы: совместные экскурсии и поездки, участие родителей в праздниках, которые подготавливаются сотрудниками центра вместе с детьми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144018" y="144105"/>
        <a:ext cx="7216631" cy="1259209"/>
      </dsp:txXfrm>
    </dsp:sp>
    <dsp:sp modelId="{AFD99C69-7203-477D-A97E-014919EFD634}">
      <dsp:nvSpPr>
        <dsp:cNvPr id="0" name=""/>
        <dsp:cNvSpPr/>
      </dsp:nvSpPr>
      <dsp:spPr>
        <a:xfrm>
          <a:off x="0" y="2555544"/>
          <a:ext cx="795637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11CF4-1CCE-4AED-AF59-E1B6E7F1E8E1}">
      <dsp:nvSpPr>
        <dsp:cNvPr id="0" name=""/>
        <dsp:cNvSpPr/>
      </dsp:nvSpPr>
      <dsp:spPr>
        <a:xfrm>
          <a:off x="144018" y="1656268"/>
          <a:ext cx="7200257" cy="1198202"/>
        </a:xfrm>
        <a:prstGeom prst="roundRect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0512" tIns="0" rIns="210512" bIns="0" numCol="1" spcCol="1270" anchor="ctr" anchorCtr="0">
          <a:noAutofit/>
        </a:bodyPr>
        <a:lstStyle/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73038" algn="l"/>
            </a:tabLs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"Я патриот России", гражданско-правовой направленности. В рамках  клуба проводятся занятия по изучению истории ВОВ. Организуются встречи с ветеранами. Проводятся праздничные мероприятия к значимым датам.</a:t>
          </a:r>
          <a:endParaRPr lang="ru-RU" sz="16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4018" y="1656268"/>
        <a:ext cx="7200257" cy="1198202"/>
      </dsp:txXfrm>
    </dsp:sp>
    <dsp:sp modelId="{A26222FC-19E5-42E9-9313-3556716A3C23}">
      <dsp:nvSpPr>
        <dsp:cNvPr id="0" name=""/>
        <dsp:cNvSpPr/>
      </dsp:nvSpPr>
      <dsp:spPr>
        <a:xfrm>
          <a:off x="0" y="3799220"/>
          <a:ext cx="795637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9FB885-0081-4281-8AB9-EE62883797DA}">
      <dsp:nvSpPr>
        <dsp:cNvPr id="0" name=""/>
        <dsp:cNvSpPr/>
      </dsp:nvSpPr>
      <dsp:spPr>
        <a:xfrm>
          <a:off x="151099" y="3146833"/>
          <a:ext cx="6763277" cy="942715"/>
        </a:xfrm>
        <a:prstGeom prst="roundRect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0512" tIns="0" rIns="210512" bIns="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«Здоровье - наше богатство", направлен на формирование знаний   о здоровом образе жизни, умений делать осознанный выбор, сохранять и укреплять здоровье, привлечении к занятиям спортом и физической культурой.</a:t>
          </a:r>
          <a:endParaRPr lang="ru-RU" sz="16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1099" y="3146833"/>
        <a:ext cx="6763277" cy="942715"/>
      </dsp:txXfrm>
    </dsp:sp>
    <dsp:sp modelId="{3B43C4AE-8D0F-41D3-B701-8220006A98E2}">
      <dsp:nvSpPr>
        <dsp:cNvPr id="0" name=""/>
        <dsp:cNvSpPr/>
      </dsp:nvSpPr>
      <dsp:spPr>
        <a:xfrm>
          <a:off x="0" y="5060210"/>
          <a:ext cx="795637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CCD9C-0055-44F4-BB6D-82B291408CAD}">
      <dsp:nvSpPr>
        <dsp:cNvPr id="0" name=""/>
        <dsp:cNvSpPr/>
      </dsp:nvSpPr>
      <dsp:spPr>
        <a:xfrm>
          <a:off x="216023" y="4379364"/>
          <a:ext cx="7183437" cy="960030"/>
        </a:xfrm>
        <a:prstGeom prst="roundRect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0512" tIns="0" rIns="210512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Клуб «Малая Родина» направлен на изучение истории родного края Тосненского района. Периодическое тематическое посещение краеведческого музея г.Тосно ,посещение библиотеки, изучения материалов, прослушивание лекций.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216023" y="4379364"/>
        <a:ext cx="7183437" cy="9600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E8867E-A948-4736-8C04-1372B3048774}">
      <dsp:nvSpPr>
        <dsp:cNvPr id="0" name=""/>
        <dsp:cNvSpPr/>
      </dsp:nvSpPr>
      <dsp:spPr>
        <a:xfrm>
          <a:off x="6284" y="1039396"/>
          <a:ext cx="2490543" cy="1552891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Реабилитационный центр</a:t>
          </a:r>
          <a:endParaRPr lang="ru-RU" sz="1800" kern="1200" dirty="0"/>
        </a:p>
      </dsp:txBody>
      <dsp:txXfrm>
        <a:off x="6284" y="1039396"/>
        <a:ext cx="2490543" cy="1552891"/>
      </dsp:txXfrm>
    </dsp:sp>
    <dsp:sp modelId="{817C1E6F-652D-4000-B2E6-5C77A3D8CB39}">
      <dsp:nvSpPr>
        <dsp:cNvPr id="0" name=""/>
        <dsp:cNvSpPr/>
      </dsp:nvSpPr>
      <dsp:spPr>
        <a:xfrm rot="17672183">
          <a:off x="2061618" y="1123393"/>
          <a:ext cx="1488588" cy="30731"/>
        </a:xfrm>
        <a:custGeom>
          <a:avLst/>
          <a:gdLst/>
          <a:ahLst/>
          <a:cxnLst/>
          <a:rect l="0" t="0" r="0" b="0"/>
          <a:pathLst>
            <a:path>
              <a:moveTo>
                <a:pt x="0" y="15365"/>
              </a:moveTo>
              <a:lnTo>
                <a:pt x="1488588" y="1536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7672183">
        <a:off x="2768697" y="1101544"/>
        <a:ext cx="74429" cy="74429"/>
      </dsp:txXfrm>
    </dsp:sp>
    <dsp:sp modelId="{97EEB94E-42CF-4A03-8889-17DE88FF6FA0}">
      <dsp:nvSpPr>
        <dsp:cNvPr id="0" name=""/>
        <dsp:cNvSpPr/>
      </dsp:nvSpPr>
      <dsp:spPr>
        <a:xfrm>
          <a:off x="3114996" y="162269"/>
          <a:ext cx="2108605" cy="598815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Оборудование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14996" y="162269"/>
        <a:ext cx="2108605" cy="598815"/>
      </dsp:txXfrm>
    </dsp:sp>
    <dsp:sp modelId="{E1C24182-E17D-4AD1-83D8-B0F5B78C3E51}">
      <dsp:nvSpPr>
        <dsp:cNvPr id="0" name=""/>
        <dsp:cNvSpPr/>
      </dsp:nvSpPr>
      <dsp:spPr>
        <a:xfrm rot="1940381">
          <a:off x="2445876" y="1976199"/>
          <a:ext cx="656986" cy="30731"/>
        </a:xfrm>
        <a:custGeom>
          <a:avLst/>
          <a:gdLst/>
          <a:ahLst/>
          <a:cxnLst/>
          <a:rect l="0" t="0" r="0" b="0"/>
          <a:pathLst>
            <a:path>
              <a:moveTo>
                <a:pt x="0" y="15365"/>
              </a:moveTo>
              <a:lnTo>
                <a:pt x="656986" y="15365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940381">
        <a:off x="2757945" y="1975141"/>
        <a:ext cx="32849" cy="32849"/>
      </dsp:txXfrm>
    </dsp:sp>
    <dsp:sp modelId="{081D8021-4B13-47EC-AD8B-D6480FB2EF60}">
      <dsp:nvSpPr>
        <dsp:cNvPr id="0" name=""/>
        <dsp:cNvSpPr/>
      </dsp:nvSpPr>
      <dsp:spPr>
        <a:xfrm>
          <a:off x="3051910" y="973057"/>
          <a:ext cx="1851116" cy="2388464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Музыкальный зал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Игровая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Кабинет -релаксации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Зал ЛФК</a:t>
          </a:r>
          <a:endParaRPr lang="ru-RU" sz="1600" kern="1200" dirty="0"/>
        </a:p>
      </dsp:txBody>
      <dsp:txXfrm>
        <a:off x="3051910" y="973057"/>
        <a:ext cx="1851116" cy="2388464"/>
      </dsp:txXfrm>
    </dsp:sp>
    <dsp:sp modelId="{DCFD518B-37B7-45D9-8209-4959F279EFFA}">
      <dsp:nvSpPr>
        <dsp:cNvPr id="0" name=""/>
        <dsp:cNvSpPr/>
      </dsp:nvSpPr>
      <dsp:spPr>
        <a:xfrm rot="17177920">
          <a:off x="4224457" y="1246530"/>
          <a:ext cx="1886605" cy="30731"/>
        </a:xfrm>
        <a:custGeom>
          <a:avLst/>
          <a:gdLst/>
          <a:ahLst/>
          <a:cxnLst/>
          <a:rect l="0" t="0" r="0" b="0"/>
          <a:pathLst>
            <a:path>
              <a:moveTo>
                <a:pt x="0" y="15365"/>
              </a:moveTo>
              <a:lnTo>
                <a:pt x="1886605" y="1536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17177920">
        <a:off x="5120595" y="1214730"/>
        <a:ext cx="94330" cy="94330"/>
      </dsp:txXfrm>
    </dsp:sp>
    <dsp:sp modelId="{9768D32E-56C4-4F15-B517-C0BAD36A9E8B}">
      <dsp:nvSpPr>
        <dsp:cNvPr id="0" name=""/>
        <dsp:cNvSpPr/>
      </dsp:nvSpPr>
      <dsp:spPr>
        <a:xfrm>
          <a:off x="5432492" y="100526"/>
          <a:ext cx="1789349" cy="511952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Специалисты</a:t>
          </a:r>
        </a:p>
      </dsp:txBody>
      <dsp:txXfrm>
        <a:off x="5432492" y="100526"/>
        <a:ext cx="1789349" cy="511952"/>
      </dsp:txXfrm>
    </dsp:sp>
    <dsp:sp modelId="{F8A39F6F-675A-428E-9920-28E467181C1B}">
      <dsp:nvSpPr>
        <dsp:cNvPr id="0" name=""/>
        <dsp:cNvSpPr/>
      </dsp:nvSpPr>
      <dsp:spPr>
        <a:xfrm rot="21254150">
          <a:off x="4901601" y="2123589"/>
          <a:ext cx="564220" cy="30731"/>
        </a:xfrm>
        <a:custGeom>
          <a:avLst/>
          <a:gdLst/>
          <a:ahLst/>
          <a:cxnLst/>
          <a:rect l="0" t="0" r="0" b="0"/>
          <a:pathLst>
            <a:path>
              <a:moveTo>
                <a:pt x="0" y="15365"/>
              </a:moveTo>
              <a:lnTo>
                <a:pt x="564220" y="15365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21254150">
        <a:off x="5169605" y="2124850"/>
        <a:ext cx="28211" cy="28211"/>
      </dsp:txXfrm>
    </dsp:sp>
    <dsp:sp modelId="{100E86F7-E2CB-46B3-917D-E67C83A72BDA}">
      <dsp:nvSpPr>
        <dsp:cNvPr id="0" name=""/>
        <dsp:cNvSpPr/>
      </dsp:nvSpPr>
      <dsp:spPr>
        <a:xfrm>
          <a:off x="5464394" y="792089"/>
          <a:ext cx="1904085" cy="2637064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Психолог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Воспитатели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Музыкальный руководитель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Социальный педагог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- Заведующая отделением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5464394" y="792089"/>
        <a:ext cx="1904085" cy="2637064"/>
      </dsp:txXfrm>
    </dsp:sp>
    <dsp:sp modelId="{90187C63-C82E-4A76-8DE1-8EFBE64B7DD0}">
      <dsp:nvSpPr>
        <dsp:cNvPr id="0" name=""/>
        <dsp:cNvSpPr/>
      </dsp:nvSpPr>
      <dsp:spPr>
        <a:xfrm>
          <a:off x="72006" y="3168352"/>
          <a:ext cx="2490543" cy="729558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Спонсорская поддержка</a:t>
          </a:r>
          <a:endParaRPr lang="ru-RU" sz="1800" kern="1200" dirty="0"/>
        </a:p>
      </dsp:txBody>
      <dsp:txXfrm>
        <a:off x="72006" y="3168352"/>
        <a:ext cx="2490543" cy="72955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61F6CF-A35D-4824-8E0A-6AF1BF870FBD}">
      <dsp:nvSpPr>
        <dsp:cNvPr id="0" name=""/>
        <dsp:cNvSpPr/>
      </dsp:nvSpPr>
      <dsp:spPr>
        <a:xfrm>
          <a:off x="1265" y="0"/>
          <a:ext cx="2589756" cy="1080120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Обеспечено приоритетное право ребенка жить  и воспитываться в семье.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65" y="0"/>
        <a:ext cx="2589756" cy="10801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61109D-1669-490E-9A0F-D2C89A3679ED}">
      <dsp:nvSpPr>
        <dsp:cNvPr id="0" name=""/>
        <dsp:cNvSpPr/>
      </dsp:nvSpPr>
      <dsp:spPr>
        <a:xfrm>
          <a:off x="0" y="0"/>
          <a:ext cx="2373943" cy="1080120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Улучшение психо-эмоционального состояния детей.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2373943" cy="108012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2E6C4A-5075-4707-89BF-68C84AA73619}">
      <dsp:nvSpPr>
        <dsp:cNvPr id="0" name=""/>
        <dsp:cNvSpPr/>
      </dsp:nvSpPr>
      <dsp:spPr>
        <a:xfrm>
          <a:off x="0" y="0"/>
          <a:ext cx="2302009" cy="1080120"/>
        </a:xfrm>
        <a:prstGeom prst="roundRect">
          <a:avLst>
            <a:gd name="adj" fmla="val 10000"/>
          </a:avLst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Улучшение детско-родительских отношений.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2302009" cy="108012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C5B1E8-8E88-44B2-9E72-C17C12570817}">
      <dsp:nvSpPr>
        <dsp:cNvPr id="0" name=""/>
        <dsp:cNvSpPr/>
      </dsp:nvSpPr>
      <dsp:spPr>
        <a:xfrm>
          <a:off x="0" y="2173032"/>
          <a:ext cx="2448272" cy="1425744"/>
        </a:xfrm>
        <a:prstGeom prst="rect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 50% случаев удается вовлечь семью в партнерство и помочь в преодолении трудной жизненной ситуации в семье.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173032"/>
        <a:ext cx="2448272" cy="1425744"/>
      </dsp:txXfrm>
    </dsp:sp>
    <dsp:sp modelId="{1D7681D4-E7C4-43F4-9417-AF13684B74D5}">
      <dsp:nvSpPr>
        <dsp:cNvPr id="0" name=""/>
        <dsp:cNvSpPr/>
      </dsp:nvSpPr>
      <dsp:spPr>
        <a:xfrm rot="10800000">
          <a:off x="0" y="1623"/>
          <a:ext cx="2448272" cy="2192794"/>
        </a:xfrm>
        <a:prstGeom prst="upArrowCallout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 5 раз снизилось количество случаев помещения детей в государственные учреждения.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623"/>
        <a:ext cx="2448272" cy="2192794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8730EC-B0CB-47C3-84E1-4A5B9BF4C890}">
      <dsp:nvSpPr>
        <dsp:cNvPr id="0" name=""/>
        <dsp:cNvSpPr/>
      </dsp:nvSpPr>
      <dsp:spPr>
        <a:xfrm>
          <a:off x="0" y="2173032"/>
          <a:ext cx="2376264" cy="1425744"/>
        </a:xfrm>
        <a:prstGeom prst="rect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 75% случаев у детей наблюдается повышение мотивации учебной деятельности.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173032"/>
        <a:ext cx="2376264" cy="1425744"/>
      </dsp:txXfrm>
    </dsp:sp>
    <dsp:sp modelId="{C46703C9-C73C-47B4-B39E-B1F1F3B419AC}">
      <dsp:nvSpPr>
        <dsp:cNvPr id="0" name=""/>
        <dsp:cNvSpPr/>
      </dsp:nvSpPr>
      <dsp:spPr>
        <a:xfrm rot="10800000">
          <a:off x="0" y="1623"/>
          <a:ext cx="2376264" cy="2192794"/>
        </a:xfrm>
        <a:prstGeom prst="upArrowCallout">
          <a:avLst/>
        </a:prstGeom>
        <a:gradFill rotWithShape="0">
          <a:gsLst>
            <a:gs pos="20000">
              <a:schemeClr val="accent6">
                <a:hueOff val="0"/>
                <a:satOff val="0"/>
                <a:lumOff val="0"/>
                <a:alphaOff val="0"/>
                <a:tint val="9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  70% случаев реабилитация детей проходит более эффективно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623"/>
        <a:ext cx="2376264" cy="2192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DE37-4591-41B8-8F7E-0C1A01E8EABC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1EB5A-E9FD-4201-B2CF-D1AAFAF0343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18" Type="http://schemas.openxmlformats.org/officeDocument/2006/relationships/diagramLayout" Target="../diagrams/layout8.xml"/><Relationship Id="rId26" Type="http://schemas.microsoft.com/office/2007/relationships/diagramDrawing" Target="../diagrams/drawing9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17" Type="http://schemas.openxmlformats.org/officeDocument/2006/relationships/diagramData" Target="../diagrams/data8.xml"/><Relationship Id="rId25" Type="http://schemas.openxmlformats.org/officeDocument/2006/relationships/diagramColors" Target="../diagrams/colors9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20" Type="http://schemas.openxmlformats.org/officeDocument/2006/relationships/diagramColors" Target="../diagrams/colors8.xml"/><Relationship Id="rId29" Type="http://schemas.openxmlformats.org/officeDocument/2006/relationships/diagramQuickStyle" Target="../diagrams/quickStyle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24" Type="http://schemas.openxmlformats.org/officeDocument/2006/relationships/diagramQuickStyle" Target="../diagrams/quickStyle9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23" Type="http://schemas.openxmlformats.org/officeDocument/2006/relationships/diagramLayout" Target="../diagrams/layout9.xml"/><Relationship Id="rId28" Type="http://schemas.openxmlformats.org/officeDocument/2006/relationships/diagramLayout" Target="../diagrams/layout10.xml"/><Relationship Id="rId10" Type="http://schemas.openxmlformats.org/officeDocument/2006/relationships/diagramColors" Target="../diagrams/colors6.xml"/><Relationship Id="rId19" Type="http://schemas.openxmlformats.org/officeDocument/2006/relationships/diagramQuickStyle" Target="../diagrams/quickStyle8.xml"/><Relationship Id="rId31" Type="http://schemas.microsoft.com/office/2007/relationships/diagramDrawing" Target="../diagrams/drawing10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Relationship Id="rId22" Type="http://schemas.openxmlformats.org/officeDocument/2006/relationships/diagramData" Target="../diagrams/data9.xml"/><Relationship Id="rId27" Type="http://schemas.openxmlformats.org/officeDocument/2006/relationships/diagramData" Target="../diagrams/data10.xml"/><Relationship Id="rId30" Type="http://schemas.openxmlformats.org/officeDocument/2006/relationships/diagramColors" Target="../diagrams/colors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7488832" cy="138279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ЛЮБАВИНА ТАТЬЯНА АНАТОЛЬЕВНА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4509120"/>
            <a:ext cx="5328592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Лучшая практика комплексной поддержки семей с детьми , находящихся в трудной жизненной ситуации. </a:t>
            </a:r>
          </a:p>
          <a:p>
            <a:endParaRPr lang="ru-RU" dirty="0"/>
          </a:p>
        </p:txBody>
      </p:sp>
      <p:pic>
        <p:nvPicPr>
          <p:cNvPr id="7" name="Рисунок 6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916832"/>
            <a:ext cx="2623192" cy="45560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323528" y="2348880"/>
            <a:ext cx="5328592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ЛЕНИНГРАДСКОЕ ОБЛАСТНОЕ ГОСУДАОСТВЕННОЕ БЮДЖЕТНОЕ УЧРЕЖДЕНИЕ «ТОСНЕНСКИЙ СОЦИАЛЬНО-РЕАБИЛИТАЦИОННЫЙ ЦЕНТР ДЛЯ НЕСОВЕРШЕННОЛЕТНИХ «ДЕЛЬФИНЕНОК»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260648"/>
            <a:ext cx="7776864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ЛЕНИНГРАДСКОЕ ОБЛАСТНОЕ ГОСУДАОСТВЕННОЕ БЮДЖЕТНОЕ УЧРЕЖДЕНИЕ «ТОСНЕНСКИЙ СОЦИАЛЬНО-РЕАБИЛИТАЦИОННЫЙ ЦЕНТР ДЛЯ НЕСОВЕРШЕННОЛЕТНИХ «ДЕЛЬФИНЕНОК»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1268760"/>
            <a:ext cx="7776864" cy="98488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 algn="ctr"/>
            <a:endParaRPr lang="ru-RU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Практика комплексной поддержки семей  с детьми ,находящихся в трудной жизненной ситуации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331640" y="2564904"/>
          <a:ext cx="7560840" cy="3950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Управляющая кнопка: настраиваемая 7" hidden="1">
            <a:hlinkClick r:id="" action="ppaction://noaction" highlightClick="1"/>
          </p:cNvPr>
          <p:cNvSpPr/>
          <p:nvPr/>
        </p:nvSpPr>
        <p:spPr>
          <a:xfrm>
            <a:off x="1115616" y="4653136"/>
            <a:ext cx="7848872" cy="936104"/>
          </a:xfrm>
          <a:prstGeom prst="actionButtonBlan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§"/>
            </a:pPr>
            <a:endParaRPr lang="ru-RU" dirty="0"/>
          </a:p>
        </p:txBody>
      </p:sp>
      <p:sp>
        <p:nvSpPr>
          <p:cNvPr id="7" name="Управляющая кнопка: настраиваемая 6" hidden="1">
            <a:hlinkClick r:id="" action="ppaction://noaction" highlightClick="1"/>
          </p:cNvPr>
          <p:cNvSpPr/>
          <p:nvPr/>
        </p:nvSpPr>
        <p:spPr>
          <a:xfrm>
            <a:off x="1115616" y="3717032"/>
            <a:ext cx="7848872" cy="792088"/>
          </a:xfrm>
          <a:prstGeom prst="actionButtonBlan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настраиваемая 5" hidden="1">
            <a:hlinkClick r:id="" action="ppaction://noaction" highlightClick="1"/>
          </p:cNvPr>
          <p:cNvSpPr/>
          <p:nvPr/>
        </p:nvSpPr>
        <p:spPr>
          <a:xfrm>
            <a:off x="1115616" y="2204864"/>
            <a:ext cx="7776864" cy="1296144"/>
          </a:xfrm>
          <a:prstGeom prst="actionButtonBlan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настраиваемая 4" hidden="1">
            <a:hlinkClick r:id="" action="ppaction://noaction" highlightClick="1"/>
          </p:cNvPr>
          <p:cNvSpPr/>
          <p:nvPr/>
        </p:nvSpPr>
        <p:spPr>
          <a:xfrm>
            <a:off x="1115616" y="1556792"/>
            <a:ext cx="7776864" cy="504056"/>
          </a:xfrm>
          <a:prstGeom prst="actionButtonBlan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987824" y="0"/>
            <a:ext cx="3630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Цели и задачи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1043608" y="404664"/>
          <a:ext cx="792088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483768" y="2276872"/>
            <a:ext cx="4896544" cy="233910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Главной целью практики является поиск способов сохранения и восстановления возможностей личности путем побуждения желания родителей к духовно-личностному развитию, привнесению и сохранению традиционных семейных ценностей, восстановлению и поддержанию детско-родительских отношений на уровне чувствования и понимания своих детей и укреплению семьи.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187624" y="836712"/>
          <a:ext cx="795637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15816" y="188640"/>
            <a:ext cx="4067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Формы внедрения практики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1547664" y="1412776"/>
          <a:ext cx="73684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275856" y="18864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699792" y="4005064"/>
            <a:ext cx="144016" cy="576064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332656"/>
            <a:ext cx="7776864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Периодичность проведения практики зависит от тематики клуба, таким образом:</a:t>
            </a:r>
          </a:p>
          <a:p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Клуб «Я патриот России»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проводится раз в 2 недели  в музыкальном зале центре социальным педагогом и воспитателем.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клуба «Малая родина»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имеет выездной характер ,включает в себя посещение музеев, библиотеки  ,а также занятия в центре. раз в 2 недели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Клуб «Здоровье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наше богатство» проходит на территории центра ,в кабинете ЛФК в музыкальном зале, а также на стадионе города Тосно и спортивных площадках тренажерами 2 раза в месяц 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Клуб «Моя семья»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реализуется  на территории центра в музыкальном зале ,игровой, а также выездные мероприятия по Ленинградской области и СПБ  раз в 2 не дели 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4679" y="5949280"/>
            <a:ext cx="8289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Схема 29"/>
          <p:cNvGraphicFramePr/>
          <p:nvPr/>
        </p:nvGraphicFramePr>
        <p:xfrm>
          <a:off x="6300192" y="836712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8" name="Схема 27"/>
          <p:cNvGraphicFramePr/>
          <p:nvPr/>
        </p:nvGraphicFramePr>
        <p:xfrm>
          <a:off x="1115616" y="836712"/>
          <a:ext cx="2376264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85863" y="1157468"/>
            <a:ext cx="184731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29" name="Схема 28"/>
          <p:cNvGraphicFramePr/>
          <p:nvPr/>
        </p:nvGraphicFramePr>
        <p:xfrm>
          <a:off x="3779912" y="836712"/>
          <a:ext cx="2304256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33" name="Схема 32"/>
          <p:cNvGraphicFramePr/>
          <p:nvPr/>
        </p:nvGraphicFramePr>
        <p:xfrm>
          <a:off x="6516216" y="2492896"/>
          <a:ext cx="244827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5" name="Схема 24"/>
          <p:cNvGraphicFramePr/>
          <p:nvPr/>
        </p:nvGraphicFramePr>
        <p:xfrm>
          <a:off x="1043608" y="2492896"/>
          <a:ext cx="237626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31" name="Схема 30"/>
          <p:cNvGraphicFramePr/>
          <p:nvPr/>
        </p:nvGraphicFramePr>
        <p:xfrm>
          <a:off x="3563888" y="2492896"/>
          <a:ext cx="2736304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067944" y="260648"/>
            <a:ext cx="1613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СРАВНЕНИЕ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2051720" y="1988840"/>
            <a:ext cx="268608" cy="43204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Стрелка вниз 36"/>
          <p:cNvSpPr/>
          <p:nvPr/>
        </p:nvSpPr>
        <p:spPr>
          <a:xfrm>
            <a:off x="4788024" y="1988840"/>
            <a:ext cx="268608" cy="43204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Стрелка вниз 37"/>
          <p:cNvSpPr/>
          <p:nvPr/>
        </p:nvSpPr>
        <p:spPr>
          <a:xfrm>
            <a:off x="7740352" y="1988840"/>
            <a:ext cx="268608" cy="432048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23528" y="116632"/>
          <a:ext cx="882047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700808"/>
            <a:ext cx="856895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Возможность тиражирования и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практики :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• </a:t>
            </a:r>
            <a:r>
              <a:rPr lang="ru-RU" b="1" dirty="0" smtClean="0">
                <a:solidFill>
                  <a:schemeClr val="bg1"/>
                </a:solidFill>
              </a:rPr>
              <a:t>Возможность тиражирования практики: </a:t>
            </a:r>
            <a:r>
              <a:rPr lang="ru-RU" dirty="0" smtClean="0">
                <a:solidFill>
                  <a:schemeClr val="bg1"/>
                </a:solidFill>
              </a:rPr>
              <a:t>универсальность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форм, приемов и инструментов «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Практики комплексной поддержки семей  с детьми ,находящихся в трудной жизненной ситуации.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дает возможность ее тиражирования в реабилитационных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организациях различного уровня ,в любом регионе на территории РФ.</a:t>
            </a:r>
          </a:p>
          <a:p>
            <a:endParaRPr lang="ru-R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929</TotalTime>
  <Words>741</Words>
  <Application>Microsoft Office PowerPoint</Application>
  <PresentationFormat>Экран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  ЛЮБАВИНА ТАТЬЯНА АНАТОЛЬЕВНА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ЛЮБАВИНА ТАТЬЯНА АНАТОЛЬЕВНА</dc:title>
  <dc:creator>user</dc:creator>
  <cp:lastModifiedBy>user</cp:lastModifiedBy>
  <cp:revision>55</cp:revision>
  <dcterms:created xsi:type="dcterms:W3CDTF">2012-11-01T21:13:32Z</dcterms:created>
  <dcterms:modified xsi:type="dcterms:W3CDTF">2023-03-23T11:26:38Z</dcterms:modified>
</cp:coreProperties>
</file>