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28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ru-RU" sz="44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pc="-1">
                <a:latin typeface="Arial"/>
              </a:rPr>
              <a:t>Для правки структуры щёлкните мышью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800" spc="-1">
                <a:latin typeface="Arial"/>
              </a:rPr>
              <a:t>Второй уровень структуры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400" spc="-1">
                <a:latin typeface="Arial"/>
              </a:rPr>
              <a:t>Третий уровень структуры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Четвёртый уровень структуры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4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42960" y="285840"/>
            <a:ext cx="7770600" cy="149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/>
          </a:p>
          <a:p>
            <a:endParaRPr/>
          </a:p>
          <a:p>
            <a:r>
              <a:rPr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</a:t>
            </a:r>
            <a:r>
              <a:rPr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«УНИВЕРСИТЕТ ТРЕТЬЕГО ВОЗРАСТА»</a:t>
            </a:r>
            <a:endParaRPr/>
          </a:p>
          <a:p>
            <a:endParaRPr/>
          </a:p>
          <a:p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</a:t>
            </a:r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Ленинградское областное государственное бюджетное учреждение</a:t>
            </a:r>
            <a:endParaRPr/>
          </a:p>
          <a:p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             </a:t>
            </a:r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«Тосненский СРЦН« Дельфинёнок»</a:t>
            </a:r>
            <a:endParaRPr/>
          </a:p>
          <a:p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                                                </a:t>
            </a:r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(1,2.3 группы  с 15.10.2019г  по 16.11.2019г)</a:t>
            </a:r>
            <a:endParaRPr/>
          </a:p>
          <a:p>
            <a:endParaRPr/>
          </a:p>
          <a:p>
            <a:r>
              <a:rPr b="1" lang="ru-RU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45" name="CustomShape 2"/>
          <p:cNvSpPr/>
          <p:nvPr/>
        </p:nvSpPr>
        <p:spPr>
          <a:xfrm>
            <a:off x="1371600" y="3886200"/>
            <a:ext cx="6399000" cy="17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0" y="1714320"/>
            <a:ext cx="8854920" cy="4641840"/>
          </a:xfrm>
          <a:prstGeom prst="rect">
            <a:avLst/>
          </a:prstGeom>
          <a:ln w="9360"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 rot="6060600">
            <a:off x="2455920" y="4521240"/>
            <a:ext cx="2797200" cy="12931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4230360" y="3825000"/>
            <a:ext cx="4768560" cy="2203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/>
          </a:p>
          <a:p>
            <a:r>
              <a:rPr b="1" i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</a:t>
            </a:r>
            <a:r>
              <a:rPr b="1" i="1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:«</a:t>
            </a:r>
            <a:r>
              <a:rPr b="1" i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ВЕРИТЬ , САМОУТВЕРЖДАТЬСЯ ,МЕЧТАТЬ». (ДЖИМ КЕРРИ</a:t>
            </a:r>
            <a:r>
              <a:rPr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164" name="Содержимое 3" descr=""/>
          <p:cNvPicPr/>
          <p:nvPr/>
        </p:nvPicPr>
        <p:blipFill>
          <a:blip r:embed="rId1"/>
          <a:stretch/>
        </p:blipFill>
        <p:spPr>
          <a:xfrm>
            <a:off x="535680" y="1308960"/>
            <a:ext cx="8044200" cy="452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НАШ СЕМЕЙНЫЙ ДЕВИЗ: «СОХРАНЯТЬ ЧУВСТВО ЮМОРА И ПОРЯДОК». </a:t>
            </a:r>
            <a:endParaRPr/>
          </a:p>
        </p:txBody>
      </p:sp>
      <p:pic>
        <p:nvPicPr>
          <p:cNvPr id="166" name="Содержимое 5" descr=""/>
          <p:cNvPicPr/>
          <p:nvPr/>
        </p:nvPicPr>
        <p:blipFill>
          <a:blip r:embed="rId1"/>
          <a:stretch/>
        </p:blipFill>
        <p:spPr>
          <a:xfrm>
            <a:off x="278640" y="1296000"/>
            <a:ext cx="8584920" cy="482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«МЕНЯЙ В СВОЕЙ ЖИЗНИ ТО, ЧТО МОЖЕШЬ ИЗМЕНИТЬ, ИЩИ СИЛЫ ПРИНЯТЬ ТО, ЧТО ИЗМЕНИТЬ НЕ МОЖЕШЬ И ПРОСИ МУДРОСТЬ, ЧТОБЫ ОТЛИЧИТЬ ОДНО  ОТ ДРУГОГО».</a:t>
            </a:r>
            <a:endParaRPr/>
          </a:p>
        </p:txBody>
      </p:sp>
      <p:pic>
        <p:nvPicPr>
          <p:cNvPr id="168" name="Содержимое 3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200" cy="452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ДЕВИЗ:НИКОГДА НЕ ОТКАЗЫВАЙТЕСЬ ОТ СВОЕЙ МЕЧТЫ. (ПАУЛО КОЭЛЬО)</a:t>
            </a:r>
            <a:endParaRPr/>
          </a:p>
        </p:txBody>
      </p:sp>
      <p:pic>
        <p:nvPicPr>
          <p:cNvPr id="170" name="Содержимое 3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200" cy="452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«БЕЗ БОРЬБЫ НЕТ ПРОГРЕССА</a:t>
            </a: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».</a:t>
            </a:r>
            <a:endParaRPr/>
          </a:p>
        </p:txBody>
      </p:sp>
      <p:pic>
        <p:nvPicPr>
          <p:cNvPr id="172" name="Содержимое 3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200" cy="452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«У СОВЕРШЕНСТВА НЕТ ПРЕДЕЛА</a:t>
            </a:r>
            <a:r>
              <a:rPr b="1" i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».</a:t>
            </a:r>
            <a:endParaRPr/>
          </a:p>
        </p:txBody>
      </p:sp>
      <p:pic>
        <p:nvPicPr>
          <p:cNvPr id="174" name="Содержимое 4" descr=""/>
          <p:cNvPicPr/>
          <p:nvPr/>
        </p:nvPicPr>
        <p:blipFill>
          <a:blip r:embed="rId1"/>
          <a:stretch/>
        </p:blipFill>
        <p:spPr>
          <a:xfrm>
            <a:off x="278640" y="1296000"/>
            <a:ext cx="8584920" cy="482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    </a:t>
            </a: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«ЛИШЬ ТОТ, КЕМ БОЙ ЗА ЖИЗНЬ ИЗВЕДАН,</a:t>
            </a:r>
            <a:endParaRPr/>
          </a:p>
          <a:p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                                 </a:t>
            </a: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ЖИЗНЬ И СВОБОДУ ЗАСЛУЖИЛ».</a:t>
            </a:r>
            <a:endParaRPr/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 rot="5400000">
            <a:off x="2288520" y="2919240"/>
            <a:ext cx="5141880" cy="2375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«НИ ОДНО ЖЕЛАНИЕ НЕ ДАЕТСЯ ЧЕЛОВЕКУ ОТДЕЛЬНО ОТ СИЛЫ, ПОЗВОЛЯЮЩЕЙ ЕГО ОСУЩЕСТВИТЬ» (РИЧАРД БАХ). </a:t>
            </a:r>
            <a:endParaRPr/>
          </a:p>
        </p:txBody>
      </p:sp>
      <p:pic>
        <p:nvPicPr>
          <p:cNvPr id="178" name="Picture 2" descr=""/>
          <p:cNvPicPr/>
          <p:nvPr/>
        </p:nvPicPr>
        <p:blipFill>
          <a:blip r:embed="rId1"/>
          <a:stretch/>
        </p:blipFill>
        <p:spPr>
          <a:xfrm>
            <a:off x="285840" y="1928880"/>
            <a:ext cx="8642160" cy="421308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Социальные сети...(стихи собственного сочинения)</a:t>
            </a:r>
            <a:endParaRPr/>
          </a:p>
          <a:p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Юрий Иванович Гатин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80" name="CustomShape 2"/>
          <p:cNvSpPr/>
          <p:nvPr/>
        </p:nvSpPr>
        <p:spPr>
          <a:xfrm>
            <a:off x="0" y="2160"/>
            <a:ext cx="221400" cy="5324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r>
              <a:rPr lang="ru-RU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!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81" name="CustomShape 3"/>
          <p:cNvSpPr/>
          <p:nvPr/>
        </p:nvSpPr>
        <p:spPr>
          <a:xfrm>
            <a:off x="2928960" y="1571760"/>
            <a:ext cx="3927240" cy="392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Общаясь пишем - это Мы...</a:t>
            </a: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И шлём для радости приветы!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Но в том-то дело, что Они...</a:t>
            </a: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Ждут также, с радостью ответы!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Общение, создано не зря,</a:t>
            </a: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там сеть взаимных интересов.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И спорить можно до нельзя...,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но так, чтоб в радости, без стрессов.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Сеть обще признанных</a:t>
            </a: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 </a:t>
            </a: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идей,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кто сам покажет, или спросит...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Увидел что-то не жалей,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возможно Он чего-то просит...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отметив красоту людей.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А жизнь способна указать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на всё, что создано природой.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Для всех, кто может утверждать,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дружите просто... и без моды...-</a:t>
            </a:r>
            <a:endParaRPr/>
          </a:p>
          <a:p>
            <a:pPr>
              <a:lnSpc>
                <a:spcPct val="100000"/>
              </a:lnSpc>
            </a:pPr>
            <a:r>
              <a:rPr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учитесь радость раздавать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>
            <a:off x="762120" y="571680"/>
            <a:ext cx="7618320" cy="571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 descr=""/>
          <p:cNvPicPr/>
          <p:nvPr/>
        </p:nvPicPr>
        <p:blipFill>
          <a:blip r:embed="rId1"/>
          <a:stretch/>
        </p:blipFill>
        <p:spPr>
          <a:xfrm>
            <a:off x="762120" y="571680"/>
            <a:ext cx="7618320" cy="571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"/>
          <p:cNvPicPr/>
          <p:nvPr/>
        </p:nvPicPr>
        <p:blipFill>
          <a:blip r:embed="rId1"/>
          <a:stretch/>
        </p:blipFill>
        <p:spPr>
          <a:xfrm>
            <a:off x="137880" y="288000"/>
            <a:ext cx="8447760" cy="633492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 rot="6000000">
            <a:off x="3356640" y="2948760"/>
            <a:ext cx="4055400" cy="187416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 rot="6000000">
            <a:off x="4842720" y="3308400"/>
            <a:ext cx="4497480" cy="2078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"/>
          <p:cNvPicPr/>
          <p:nvPr/>
        </p:nvPicPr>
        <p:blipFill>
          <a:blip r:embed="rId1"/>
          <a:stretch/>
        </p:blipFill>
        <p:spPr>
          <a:xfrm>
            <a:off x="762120" y="571680"/>
            <a:ext cx="7618320" cy="571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"/>
          <p:cNvPicPr/>
          <p:nvPr/>
        </p:nvPicPr>
        <p:blipFill>
          <a:blip r:embed="rId1"/>
          <a:stretch/>
        </p:blipFill>
        <p:spPr>
          <a:xfrm>
            <a:off x="762120" y="571680"/>
            <a:ext cx="7618320" cy="571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"/>
          <p:cNvPicPr/>
          <p:nvPr/>
        </p:nvPicPr>
        <p:blipFill>
          <a:blip r:embed="rId1"/>
          <a:stretch/>
        </p:blipFill>
        <p:spPr>
          <a:xfrm>
            <a:off x="762120" y="571680"/>
            <a:ext cx="7618320" cy="571320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1722240" y="3384000"/>
            <a:ext cx="6277320" cy="290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endParaRPr/>
          </a:p>
          <a:p>
            <a:r>
              <a:rPr b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 </a:t>
            </a:r>
            <a:r>
              <a:rPr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«</a:t>
            </a:r>
            <a:r>
              <a:rPr b="1" i="1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ЕСЛИ ТЕБЕ ТЯЖЕЛО, ЗНАЧИТ ТЫ ПОДНИМАЕШЬСЯ В ГОРУ, ЕСЛИ ТЕБЕ ЛЕГКО, ЗНАЧИТ ТЫ ЛЕТИШЬ В ПРОПАСТЬ». (ГЕНРИ ФОРД)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549000" y="1600200"/>
            <a:ext cx="8044200" cy="452412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ДЕВИЗ:СЕРДЦЕ — ВОТ ВЕРНЫЙ ВОЖАТЫЙ.( О. БАЛЬЗАК )</a:t>
            </a:r>
            <a:endParaRPr/>
          </a:p>
        </p:txBody>
      </p:sp>
      <p:pic>
        <p:nvPicPr>
          <p:cNvPr id="160" name="Содержимое 5" descr=""/>
          <p:cNvPicPr/>
          <p:nvPr/>
        </p:nvPicPr>
        <p:blipFill>
          <a:blip r:embed="rId1"/>
          <a:stretch/>
        </p:blipFill>
        <p:spPr>
          <a:xfrm>
            <a:off x="72000" y="1356840"/>
            <a:ext cx="8998560" cy="506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МОЙ ДЕВИЗ:</a:t>
            </a:r>
            <a:r>
              <a:rPr b="1"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ВРЕМЯ НЕ ЛЮБИТ, КОГДА ЕГО ТРАТЯТ ВПУСТУЮ (ГЕНРИ ФОРД).</a:t>
            </a:r>
            <a:r>
              <a:rPr i="1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</a:t>
            </a:r>
            <a:endParaRPr/>
          </a:p>
        </p:txBody>
      </p:sp>
      <p:pic>
        <p:nvPicPr>
          <p:cNvPr id="162" name="Содержимое 3" descr=""/>
          <p:cNvPicPr/>
          <p:nvPr/>
        </p:nvPicPr>
        <p:blipFill>
          <a:blip r:embed="rId1"/>
          <a:stretch/>
        </p:blipFill>
        <p:spPr>
          <a:xfrm>
            <a:off x="71280" y="1417320"/>
            <a:ext cx="8999640" cy="5061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Application>LibreOffice/5.0.0.5$Windows_X86_64 LibreOffice_project/1b1a90865e348b492231e1c451437d7a15bb262b</Application>
  <Paragraphs>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2019-10-29T09:24:23Z</dcterms:created>
  <dc:creator>user</dc:creator>
  <dc:language>ru-RU</dc:language>
  <dcterms:modified xsi:type="dcterms:W3CDTF">2019-11-16T15:04:36Z</dcterms:modified>
  <cp:revision>29</cp:revision>
  <dc:title>  Ленинградское областное государственное бюджетное учреждение «Тосненский СРЦН« Дельфиненок»  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