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1" r:id="rId3"/>
    <p:sldId id="263" r:id="rId4"/>
    <p:sldId id="262" r:id="rId5"/>
    <p:sldId id="264" r:id="rId6"/>
    <p:sldId id="266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69" r:id="rId22"/>
    <p:sldId id="267" r:id="rId23"/>
    <p:sldId id="26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g"/><Relationship Id="rId4" Type="http://schemas.openxmlformats.org/officeDocument/2006/relationships/image" Target="../media/image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g"/><Relationship Id="rId4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23B1AA-8BBF-42E2-9971-69F81BC563C6}" type="doc">
      <dgm:prSet loTypeId="urn:microsoft.com/office/officeart/2005/8/layout/vList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81FC3DD-A318-4395-9503-12CF7A3E3451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        социальная поддержка и защита семей, имеющих детей с ограниченными возможностями здоровья, детей-инвалидов и инвалидов с детства; оказание детям-инвалидам и их семьям всесторонней помощи в адаптации и социализации</a:t>
          </a:r>
        </a:p>
        <a:p>
          <a:pPr rtl="0"/>
          <a:r>
            <a:rPr lang="ru-RU" sz="1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(участие в совещаниях, рабочих группах, координационных советах муниципального и областного уровня)</a:t>
          </a:r>
          <a:endParaRPr lang="ru-RU" sz="1200" b="1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3A5E9F-AC00-435B-8A54-3967B84B4DD2}" type="parTrans" cxnId="{5DBB527D-35F1-46CF-9B31-D57783E2AD8A}">
      <dgm:prSet/>
      <dgm:spPr/>
      <dgm:t>
        <a:bodyPr/>
        <a:lstStyle/>
        <a:p>
          <a:endParaRPr lang="ru-RU"/>
        </a:p>
      </dgm:t>
    </dgm:pt>
    <dgm:pt modelId="{EEE27D7A-9294-4807-A8FA-4C90F9EF5792}" type="sibTrans" cxnId="{5DBB527D-35F1-46CF-9B31-D57783E2AD8A}">
      <dgm:prSet/>
      <dgm:spPr/>
      <dgm:t>
        <a:bodyPr/>
        <a:lstStyle/>
        <a:p>
          <a:endParaRPr lang="ru-RU"/>
        </a:p>
      </dgm:t>
    </dgm:pt>
    <dgm:pt modelId="{3425CD2B-F4E2-49C8-BC8F-3FDDD20653E6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Оказание детям инвалидам  и их семьям информационной, социальной и финансовой поддержки в адаптации и социализации;</a:t>
          </a:r>
        </a:p>
        <a:p>
          <a:pPr algn="ctr" rtl="0"/>
          <a:r>
            <a:rPr lang="ru-RU" sz="1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(создание сайта, буклетов, листовок, участие в грантах, содействие в создании пунктов проката технических средств реабилитации)</a:t>
          </a:r>
          <a:endParaRPr lang="ru-RU" sz="1200" b="1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10FC92-A56F-467C-B5D2-8F67620B5A12}" type="parTrans" cxnId="{82CF729E-F6B0-49A5-98BE-347932A5B086}">
      <dgm:prSet/>
      <dgm:spPr/>
      <dgm:t>
        <a:bodyPr/>
        <a:lstStyle/>
        <a:p>
          <a:endParaRPr lang="ru-RU"/>
        </a:p>
      </dgm:t>
    </dgm:pt>
    <dgm:pt modelId="{FF7328B9-0521-4F5E-B26F-1DF8CC1091D7}" type="sibTrans" cxnId="{82CF729E-F6B0-49A5-98BE-347932A5B086}">
      <dgm:prSet/>
      <dgm:spPr/>
      <dgm:t>
        <a:bodyPr/>
        <a:lstStyle/>
        <a:p>
          <a:endParaRPr lang="ru-RU"/>
        </a:p>
      </dgm:t>
    </dgm:pt>
    <dgm:pt modelId="{C5A5AFA2-0966-4016-A4E3-EBBEAF9BEFE0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создание условий для детей с ограниченными возможностями здоровья, детей-инвалидов и инвалидов с детства возможностей вести полноценную и достойную жизнь, вне зависимости от их особенностей и с учетом их, приводящей к дальнейшей интеграции детей с ограниченными возможностями здоровья, детей-инвалидов и инвалидов с детства в общественную жизнь России, в котором они будут играть социально-значимую роль</a:t>
          </a:r>
          <a:endParaRPr lang="ru-RU" sz="12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98FF04-745E-4A7E-AAF8-F012015AD0DD}" type="parTrans" cxnId="{6F614B8A-A02A-40B8-BE46-E881662E6068}">
      <dgm:prSet/>
      <dgm:spPr/>
      <dgm:t>
        <a:bodyPr/>
        <a:lstStyle/>
        <a:p>
          <a:endParaRPr lang="ru-RU"/>
        </a:p>
      </dgm:t>
    </dgm:pt>
    <dgm:pt modelId="{756E8358-F96B-4B70-BF4B-F565F1AB9D60}" type="sibTrans" cxnId="{6F614B8A-A02A-40B8-BE46-E881662E6068}">
      <dgm:prSet/>
      <dgm:spPr/>
      <dgm:t>
        <a:bodyPr/>
        <a:lstStyle/>
        <a:p>
          <a:endParaRPr lang="ru-RU"/>
        </a:p>
      </dgm:t>
    </dgm:pt>
    <dgm:pt modelId="{89C8E337-DA68-43F4-9F94-04AC8DB2D8BA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формирование позитивного отношения общества к детям с ограниченными возможностями здоровья, детям-инвалидам и инвалидам с детства;</a:t>
          </a:r>
        </a:p>
        <a:p>
          <a:pPr algn="ctr" rtl="0"/>
          <a:r>
            <a:rPr lang="ru-RU" sz="1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(участие в различных городских, областных и всероссийских конкурсах, фестивалях; проведение благотворительных акций, создание клубов, творческих мастерских)  </a:t>
          </a:r>
          <a:endParaRPr lang="ru-RU" sz="1200" b="1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456AE4-036E-431F-B980-39380204E5E5}" type="parTrans" cxnId="{743C8239-C890-4AAC-BD83-13E2D7D34359}">
      <dgm:prSet/>
      <dgm:spPr/>
      <dgm:t>
        <a:bodyPr/>
        <a:lstStyle/>
        <a:p>
          <a:endParaRPr lang="ru-RU"/>
        </a:p>
      </dgm:t>
    </dgm:pt>
    <dgm:pt modelId="{138040EF-60F0-45FE-8A49-106B5316E324}" type="sibTrans" cxnId="{743C8239-C890-4AAC-BD83-13E2D7D34359}">
      <dgm:prSet/>
      <dgm:spPr/>
      <dgm:t>
        <a:bodyPr/>
        <a:lstStyle/>
        <a:p>
          <a:endParaRPr lang="ru-RU"/>
        </a:p>
      </dgm:t>
    </dgm:pt>
    <dgm:pt modelId="{3FB15447-AF38-4EBF-BE7C-11F536D22F12}" type="pres">
      <dgm:prSet presAssocID="{8623B1AA-8BBF-42E2-9971-69F81BC563C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36C4CE-65EE-4939-A430-6AB278AEBA6A}" type="pres">
      <dgm:prSet presAssocID="{481FC3DD-A318-4395-9503-12CF7A3E3451}" presName="composite" presStyleCnt="0"/>
      <dgm:spPr/>
    </dgm:pt>
    <dgm:pt modelId="{3DCA9B1B-E99F-421C-B2DE-2124A4CA53F2}" type="pres">
      <dgm:prSet presAssocID="{481FC3DD-A318-4395-9503-12CF7A3E3451}" presName="imgShp" presStyleLbl="fgImgPlace1" presStyleIdx="0" presStyleCnt="4" custScaleX="183095" custScaleY="171305" custLinFactX="-37743" custLinFactNeighborX="-100000" custLinFactNeighborY="-2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ru-RU"/>
        </a:p>
      </dgm:t>
    </dgm:pt>
    <dgm:pt modelId="{89F8D8CB-1CC0-492F-A05F-82449369818F}" type="pres">
      <dgm:prSet presAssocID="{481FC3DD-A318-4395-9503-12CF7A3E3451}" presName="txShp" presStyleLbl="node1" presStyleIdx="0" presStyleCnt="4" custScaleX="135888" custScaleY="182701" custLinFactNeighborX="1602" custLinFactNeighborY="62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2C8B2F-3B07-40D9-98D2-8521B7033FE5}" type="pres">
      <dgm:prSet presAssocID="{EEE27D7A-9294-4807-A8FA-4C90F9EF5792}" presName="spacing" presStyleCnt="0"/>
      <dgm:spPr/>
    </dgm:pt>
    <dgm:pt modelId="{99A3C91E-E630-4AF6-A3AF-1E9033627CAA}" type="pres">
      <dgm:prSet presAssocID="{89C8E337-DA68-43F4-9F94-04AC8DB2D8BA}" presName="composite" presStyleCnt="0"/>
      <dgm:spPr/>
    </dgm:pt>
    <dgm:pt modelId="{76CC45F4-371D-41A3-89A4-9CF93443975F}" type="pres">
      <dgm:prSet presAssocID="{89C8E337-DA68-43F4-9F94-04AC8DB2D8BA}" presName="imgShp" presStyleLbl="fgImgPlace1" presStyleIdx="1" presStyleCnt="4" custScaleX="172417" custScaleY="168935" custLinFactX="-32128" custLinFactY="134845" custLinFactNeighborX="-100000" custLinFactNeighborY="20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ru-RU"/>
        </a:p>
      </dgm:t>
    </dgm:pt>
    <dgm:pt modelId="{5350536B-B588-41C2-9D70-D0DFF8611BAE}" type="pres">
      <dgm:prSet presAssocID="{89C8E337-DA68-43F4-9F94-04AC8DB2D8BA}" presName="txShp" presStyleLbl="node1" presStyleIdx="1" presStyleCnt="4" custScaleX="134449" custScaleY="161424" custLinFactY="66782" custLinFactNeighborX="341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60CA1D-CAA1-4376-9688-99E797DB34BF}" type="pres">
      <dgm:prSet presAssocID="{138040EF-60F0-45FE-8A49-106B5316E324}" presName="spacing" presStyleCnt="0"/>
      <dgm:spPr/>
    </dgm:pt>
    <dgm:pt modelId="{26BBBA88-0884-47EE-84CF-CD2699E04A4B}" type="pres">
      <dgm:prSet presAssocID="{3425CD2B-F4E2-49C8-BC8F-3FDDD20653E6}" presName="composite" presStyleCnt="0"/>
      <dgm:spPr/>
    </dgm:pt>
    <dgm:pt modelId="{B6EE7EAA-4A6B-47D7-AA90-8D6FF6FC2AC8}" type="pres">
      <dgm:prSet presAssocID="{3425CD2B-F4E2-49C8-BC8F-3FDDD20653E6}" presName="imgShp" presStyleLbl="fgImgPlace1" presStyleIdx="2" presStyleCnt="4" custScaleX="170543" custScaleY="158466" custLinFactX="-44019" custLinFactNeighborX="-100000" custLinFactNeighborY="-3301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  <dgm:pt modelId="{DAF013DB-1233-43AC-B488-47DEA1E0BBAF}" type="pres">
      <dgm:prSet presAssocID="{3425CD2B-F4E2-49C8-BC8F-3FDDD20653E6}" presName="txShp" presStyleLbl="node1" presStyleIdx="2" presStyleCnt="4" custScaleX="130326" custScaleY="143816" custLinFactY="-100000" custLinFactNeighborX="5139" custLinFactNeighborY="-110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32CAAE-C414-4141-9CD8-96CBDF6EBCE1}" type="pres">
      <dgm:prSet presAssocID="{FF7328B9-0521-4F5E-B26F-1DF8CC1091D7}" presName="spacing" presStyleCnt="0"/>
      <dgm:spPr/>
    </dgm:pt>
    <dgm:pt modelId="{5366E59F-C5A0-4E65-B7E8-5DC6908AEFB7}" type="pres">
      <dgm:prSet presAssocID="{C5A5AFA2-0966-4016-A4E3-EBBEAF9BEFE0}" presName="composite" presStyleCnt="0"/>
      <dgm:spPr/>
    </dgm:pt>
    <dgm:pt modelId="{1607A2BE-3A3A-4EAB-8765-F1269AABDFCC}" type="pres">
      <dgm:prSet presAssocID="{C5A5AFA2-0966-4016-A4E3-EBBEAF9BEFE0}" presName="imgShp" presStyleLbl="fgImgPlace1" presStyleIdx="3" presStyleCnt="4" custScaleX="195548" custScaleY="170377" custLinFactX="-29896" custLinFactY="-200000" custLinFactNeighborX="-100000" custLinFactNeighborY="-25562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5B959798-D562-42F2-B451-25DB63CB12A0}" type="pres">
      <dgm:prSet presAssocID="{C5A5AFA2-0966-4016-A4E3-EBBEAF9BEFE0}" presName="txShp" presStyleLbl="node1" presStyleIdx="3" presStyleCnt="4" custScaleX="133539" custScaleY="276063" custLinFactNeighborX="4218" custLinFactNeighborY="-30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27F474-4297-4B11-B621-03ED4CA550EC}" type="presOf" srcId="{3425CD2B-F4E2-49C8-BC8F-3FDDD20653E6}" destId="{DAF013DB-1233-43AC-B488-47DEA1E0BBAF}" srcOrd="0" destOrd="0" presId="urn:microsoft.com/office/officeart/2005/8/layout/vList3"/>
    <dgm:cxn modelId="{6F614B8A-A02A-40B8-BE46-E881662E6068}" srcId="{8623B1AA-8BBF-42E2-9971-69F81BC563C6}" destId="{C5A5AFA2-0966-4016-A4E3-EBBEAF9BEFE0}" srcOrd="3" destOrd="0" parTransId="{6398FF04-745E-4A7E-AAF8-F012015AD0DD}" sibTransId="{756E8358-F96B-4B70-BF4B-F565F1AB9D60}"/>
    <dgm:cxn modelId="{2F16D5A1-2199-4A76-8D8F-65506340ABCD}" type="presOf" srcId="{89C8E337-DA68-43F4-9F94-04AC8DB2D8BA}" destId="{5350536B-B588-41C2-9D70-D0DFF8611BAE}" srcOrd="0" destOrd="0" presId="urn:microsoft.com/office/officeart/2005/8/layout/vList3"/>
    <dgm:cxn modelId="{5DBB527D-35F1-46CF-9B31-D57783E2AD8A}" srcId="{8623B1AA-8BBF-42E2-9971-69F81BC563C6}" destId="{481FC3DD-A318-4395-9503-12CF7A3E3451}" srcOrd="0" destOrd="0" parTransId="{863A5E9F-AC00-435B-8A54-3967B84B4DD2}" sibTransId="{EEE27D7A-9294-4807-A8FA-4C90F9EF5792}"/>
    <dgm:cxn modelId="{B4BECF46-FD2A-4ED1-B014-08464F9D9DFE}" type="presOf" srcId="{C5A5AFA2-0966-4016-A4E3-EBBEAF9BEFE0}" destId="{5B959798-D562-42F2-B451-25DB63CB12A0}" srcOrd="0" destOrd="0" presId="urn:microsoft.com/office/officeart/2005/8/layout/vList3"/>
    <dgm:cxn modelId="{743C8239-C890-4AAC-BD83-13E2D7D34359}" srcId="{8623B1AA-8BBF-42E2-9971-69F81BC563C6}" destId="{89C8E337-DA68-43F4-9F94-04AC8DB2D8BA}" srcOrd="1" destOrd="0" parTransId="{C0456AE4-036E-431F-B980-39380204E5E5}" sibTransId="{138040EF-60F0-45FE-8A49-106B5316E324}"/>
    <dgm:cxn modelId="{516BFFBD-4EA7-4813-A498-3EEF9598B349}" type="presOf" srcId="{8623B1AA-8BBF-42E2-9971-69F81BC563C6}" destId="{3FB15447-AF38-4EBF-BE7C-11F536D22F12}" srcOrd="0" destOrd="0" presId="urn:microsoft.com/office/officeart/2005/8/layout/vList3"/>
    <dgm:cxn modelId="{82CF729E-F6B0-49A5-98BE-347932A5B086}" srcId="{8623B1AA-8BBF-42E2-9971-69F81BC563C6}" destId="{3425CD2B-F4E2-49C8-BC8F-3FDDD20653E6}" srcOrd="2" destOrd="0" parTransId="{5110FC92-A56F-467C-B5D2-8F67620B5A12}" sibTransId="{FF7328B9-0521-4F5E-B26F-1DF8CC1091D7}"/>
    <dgm:cxn modelId="{A6750A39-2E64-41F1-9BB1-AD2EE6421AEE}" type="presOf" srcId="{481FC3DD-A318-4395-9503-12CF7A3E3451}" destId="{89F8D8CB-1CC0-492F-A05F-82449369818F}" srcOrd="0" destOrd="0" presId="urn:microsoft.com/office/officeart/2005/8/layout/vList3"/>
    <dgm:cxn modelId="{9AEA4B2D-4E24-4178-BE66-896E8CEADAAE}" type="presParOf" srcId="{3FB15447-AF38-4EBF-BE7C-11F536D22F12}" destId="{B936C4CE-65EE-4939-A430-6AB278AEBA6A}" srcOrd="0" destOrd="0" presId="urn:microsoft.com/office/officeart/2005/8/layout/vList3"/>
    <dgm:cxn modelId="{C2D51A9A-4CC1-4EED-8FAA-717A42B2A1E7}" type="presParOf" srcId="{B936C4CE-65EE-4939-A430-6AB278AEBA6A}" destId="{3DCA9B1B-E99F-421C-B2DE-2124A4CA53F2}" srcOrd="0" destOrd="0" presId="urn:microsoft.com/office/officeart/2005/8/layout/vList3"/>
    <dgm:cxn modelId="{7159BFE0-58DE-4756-8B60-12CA511799D5}" type="presParOf" srcId="{B936C4CE-65EE-4939-A430-6AB278AEBA6A}" destId="{89F8D8CB-1CC0-492F-A05F-82449369818F}" srcOrd="1" destOrd="0" presId="urn:microsoft.com/office/officeart/2005/8/layout/vList3"/>
    <dgm:cxn modelId="{E02A0126-A69B-4789-9672-4FDE9917CE75}" type="presParOf" srcId="{3FB15447-AF38-4EBF-BE7C-11F536D22F12}" destId="{B12C8B2F-3B07-40D9-98D2-8521B7033FE5}" srcOrd="1" destOrd="0" presId="urn:microsoft.com/office/officeart/2005/8/layout/vList3"/>
    <dgm:cxn modelId="{A907C2FE-724C-4871-9476-46011B363780}" type="presParOf" srcId="{3FB15447-AF38-4EBF-BE7C-11F536D22F12}" destId="{99A3C91E-E630-4AF6-A3AF-1E9033627CAA}" srcOrd="2" destOrd="0" presId="urn:microsoft.com/office/officeart/2005/8/layout/vList3"/>
    <dgm:cxn modelId="{1E464DD6-64C6-4AB3-B592-068A44142598}" type="presParOf" srcId="{99A3C91E-E630-4AF6-A3AF-1E9033627CAA}" destId="{76CC45F4-371D-41A3-89A4-9CF93443975F}" srcOrd="0" destOrd="0" presId="urn:microsoft.com/office/officeart/2005/8/layout/vList3"/>
    <dgm:cxn modelId="{82133D17-973B-4CD0-9AED-F3DBC11481F6}" type="presParOf" srcId="{99A3C91E-E630-4AF6-A3AF-1E9033627CAA}" destId="{5350536B-B588-41C2-9D70-D0DFF8611BAE}" srcOrd="1" destOrd="0" presId="urn:microsoft.com/office/officeart/2005/8/layout/vList3"/>
    <dgm:cxn modelId="{30B19866-9401-40BA-9EBD-1E3CA03C68B5}" type="presParOf" srcId="{3FB15447-AF38-4EBF-BE7C-11F536D22F12}" destId="{9F60CA1D-CAA1-4376-9688-99E797DB34BF}" srcOrd="3" destOrd="0" presId="urn:microsoft.com/office/officeart/2005/8/layout/vList3"/>
    <dgm:cxn modelId="{7B4AD582-1319-46C7-ABF3-D43AE9B3891F}" type="presParOf" srcId="{3FB15447-AF38-4EBF-BE7C-11F536D22F12}" destId="{26BBBA88-0884-47EE-84CF-CD2699E04A4B}" srcOrd="4" destOrd="0" presId="urn:microsoft.com/office/officeart/2005/8/layout/vList3"/>
    <dgm:cxn modelId="{759E1E14-8A53-48FD-8186-80469044978F}" type="presParOf" srcId="{26BBBA88-0884-47EE-84CF-CD2699E04A4B}" destId="{B6EE7EAA-4A6B-47D7-AA90-8D6FF6FC2AC8}" srcOrd="0" destOrd="0" presId="urn:microsoft.com/office/officeart/2005/8/layout/vList3"/>
    <dgm:cxn modelId="{2EB5395F-0104-4BDF-9437-D03C2CE3AC9D}" type="presParOf" srcId="{26BBBA88-0884-47EE-84CF-CD2699E04A4B}" destId="{DAF013DB-1233-43AC-B488-47DEA1E0BBAF}" srcOrd="1" destOrd="0" presId="urn:microsoft.com/office/officeart/2005/8/layout/vList3"/>
    <dgm:cxn modelId="{311F607F-BAA3-449A-8CFC-CE813A5AF434}" type="presParOf" srcId="{3FB15447-AF38-4EBF-BE7C-11F536D22F12}" destId="{AA32CAAE-C414-4141-9CD8-96CBDF6EBCE1}" srcOrd="5" destOrd="0" presId="urn:microsoft.com/office/officeart/2005/8/layout/vList3"/>
    <dgm:cxn modelId="{20C345D6-D39A-4C9A-9856-A6192EF383C9}" type="presParOf" srcId="{3FB15447-AF38-4EBF-BE7C-11F536D22F12}" destId="{5366E59F-C5A0-4E65-B7E8-5DC6908AEFB7}" srcOrd="6" destOrd="0" presId="urn:microsoft.com/office/officeart/2005/8/layout/vList3"/>
    <dgm:cxn modelId="{46D3D859-3E68-44F2-BC40-74D58CE68319}" type="presParOf" srcId="{5366E59F-C5A0-4E65-B7E8-5DC6908AEFB7}" destId="{1607A2BE-3A3A-4EAB-8765-F1269AABDFCC}" srcOrd="0" destOrd="0" presId="urn:microsoft.com/office/officeart/2005/8/layout/vList3"/>
    <dgm:cxn modelId="{28A6EFFC-C799-4E09-AB91-AD94C7A052B4}" type="presParOf" srcId="{5366E59F-C5A0-4E65-B7E8-5DC6908AEFB7}" destId="{5B959798-D562-42F2-B451-25DB63CB12A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75EEEB-BBBE-4548-83C7-381767BC93E4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5C842B2-38B9-47BA-BC24-1213681E0801}">
      <dgm:prSet phldrT="[Текст]"/>
      <dgm:spPr/>
      <dgm:t>
        <a:bodyPr/>
        <a:lstStyle/>
        <a:p>
          <a:endParaRPr lang="ru-RU" dirty="0"/>
        </a:p>
      </dgm:t>
    </dgm:pt>
    <dgm:pt modelId="{8C4BBC7F-C6E1-42B2-8047-8357039727BB}" type="parTrans" cxnId="{61523626-C776-453F-8D09-64357D9ED91E}">
      <dgm:prSet/>
      <dgm:spPr/>
      <dgm:t>
        <a:bodyPr/>
        <a:lstStyle/>
        <a:p>
          <a:endParaRPr lang="ru-RU"/>
        </a:p>
      </dgm:t>
    </dgm:pt>
    <dgm:pt modelId="{A6729961-DB75-4BD2-9C35-05896BA440E4}" type="sibTrans" cxnId="{61523626-C776-453F-8D09-64357D9ED91E}">
      <dgm:prSet/>
      <dgm:spPr/>
      <dgm:t>
        <a:bodyPr/>
        <a:lstStyle/>
        <a:p>
          <a:endParaRPr lang="ru-RU"/>
        </a:p>
      </dgm:t>
    </dgm:pt>
    <dgm:pt modelId="{BFB275EB-1ECC-43A6-AF20-FA9837C21E5F}">
      <dgm:prSet phldrT="[Текст]"/>
      <dgm:spPr/>
      <dgm:t>
        <a:bodyPr/>
        <a:lstStyle/>
        <a:p>
          <a:endParaRPr lang="ru-RU" dirty="0"/>
        </a:p>
      </dgm:t>
    </dgm:pt>
    <dgm:pt modelId="{07135693-4C63-4BD3-96E1-C97E0180AE6F}" type="parTrans" cxnId="{17E09DA4-733C-424E-8513-20C3A1A4BCCD}">
      <dgm:prSet/>
      <dgm:spPr/>
      <dgm:t>
        <a:bodyPr/>
        <a:lstStyle/>
        <a:p>
          <a:endParaRPr lang="ru-RU"/>
        </a:p>
      </dgm:t>
    </dgm:pt>
    <dgm:pt modelId="{4B70D64B-CFDC-4258-AF49-3BCAF7523854}" type="sibTrans" cxnId="{17E09DA4-733C-424E-8513-20C3A1A4BCCD}">
      <dgm:prSet/>
      <dgm:spPr/>
      <dgm:t>
        <a:bodyPr/>
        <a:lstStyle/>
        <a:p>
          <a:endParaRPr lang="ru-RU"/>
        </a:p>
      </dgm:t>
    </dgm:pt>
    <dgm:pt modelId="{BA3710A1-E549-4BB7-A5A2-E2729CD1480A}">
      <dgm:prSet phldrT="[Текст]"/>
      <dgm:spPr/>
      <dgm:t>
        <a:bodyPr/>
        <a:lstStyle/>
        <a:p>
          <a:endParaRPr lang="ru-RU" dirty="0"/>
        </a:p>
      </dgm:t>
    </dgm:pt>
    <dgm:pt modelId="{9C26DFC2-916C-4F93-BAAB-C74A69E3B616}" type="parTrans" cxnId="{66477F1E-CC14-481C-A41A-A407AD171676}">
      <dgm:prSet/>
      <dgm:spPr/>
      <dgm:t>
        <a:bodyPr/>
        <a:lstStyle/>
        <a:p>
          <a:endParaRPr lang="ru-RU"/>
        </a:p>
      </dgm:t>
    </dgm:pt>
    <dgm:pt modelId="{1DF748C4-A46E-4A63-9CE4-0EEC151CE0B7}" type="sibTrans" cxnId="{66477F1E-CC14-481C-A41A-A407AD171676}">
      <dgm:prSet/>
      <dgm:spPr/>
      <dgm:t>
        <a:bodyPr/>
        <a:lstStyle/>
        <a:p>
          <a:endParaRPr lang="ru-RU"/>
        </a:p>
      </dgm:t>
    </dgm:pt>
    <dgm:pt modelId="{F59D4964-F1C6-44DA-B0AB-31CC9DE2A32E}">
      <dgm:prSet/>
      <dgm:spPr/>
      <dgm:t>
        <a:bodyPr/>
        <a:lstStyle/>
        <a:p>
          <a:endParaRPr lang="ru-RU"/>
        </a:p>
      </dgm:t>
    </dgm:pt>
    <dgm:pt modelId="{5203F981-B12F-404C-B66B-DD6947BD6F47}" type="parTrans" cxnId="{0CDE484B-363F-4E15-B924-8D611843F1D0}">
      <dgm:prSet/>
      <dgm:spPr/>
      <dgm:t>
        <a:bodyPr/>
        <a:lstStyle/>
        <a:p>
          <a:endParaRPr lang="ru-RU"/>
        </a:p>
      </dgm:t>
    </dgm:pt>
    <dgm:pt modelId="{8E2F7633-A0A8-44E2-9990-B4770D815FF6}" type="sibTrans" cxnId="{0CDE484B-363F-4E15-B924-8D611843F1D0}">
      <dgm:prSet/>
      <dgm:spPr/>
      <dgm:t>
        <a:bodyPr/>
        <a:lstStyle/>
        <a:p>
          <a:endParaRPr lang="ru-RU"/>
        </a:p>
      </dgm:t>
    </dgm:pt>
    <dgm:pt modelId="{5F594529-0F69-40D2-82E0-351CD72F4A90}">
      <dgm:prSet/>
      <dgm:spPr/>
      <dgm:t>
        <a:bodyPr/>
        <a:lstStyle/>
        <a:p>
          <a:r>
            <a:rPr lang="ru-RU" dirty="0" smtClean="0"/>
            <a:t>Изменение отношения общества к детям- инвалидам и их родителям</a:t>
          </a:r>
          <a:endParaRPr lang="ru-RU" dirty="0"/>
        </a:p>
      </dgm:t>
    </dgm:pt>
    <dgm:pt modelId="{4D6B81E3-7DF9-4F3C-9B4D-AF240B64DAF1}" type="parTrans" cxnId="{8A5EFB2F-28F4-4A7A-8588-F915019D7481}">
      <dgm:prSet/>
      <dgm:spPr/>
      <dgm:t>
        <a:bodyPr/>
        <a:lstStyle/>
        <a:p>
          <a:endParaRPr lang="ru-RU"/>
        </a:p>
      </dgm:t>
    </dgm:pt>
    <dgm:pt modelId="{24B6D987-6489-49C2-8271-421BD93C9A7C}" type="sibTrans" cxnId="{8A5EFB2F-28F4-4A7A-8588-F915019D7481}">
      <dgm:prSet/>
      <dgm:spPr/>
      <dgm:t>
        <a:bodyPr/>
        <a:lstStyle/>
        <a:p>
          <a:endParaRPr lang="ru-RU"/>
        </a:p>
      </dgm:t>
    </dgm:pt>
    <dgm:pt modelId="{DD0789AE-C1B7-46C4-89BE-8E27E56164C8}">
      <dgm:prSet/>
      <dgm:spPr/>
      <dgm:t>
        <a:bodyPr/>
        <a:lstStyle/>
        <a:p>
          <a:endParaRPr lang="ru-RU"/>
        </a:p>
      </dgm:t>
    </dgm:pt>
    <dgm:pt modelId="{5F90B072-DAB0-488E-84E7-65DC7AFD0905}" type="parTrans" cxnId="{2F8E0600-B564-4D52-836B-0E952AF7E465}">
      <dgm:prSet/>
      <dgm:spPr/>
      <dgm:t>
        <a:bodyPr/>
        <a:lstStyle/>
        <a:p>
          <a:endParaRPr lang="ru-RU"/>
        </a:p>
      </dgm:t>
    </dgm:pt>
    <dgm:pt modelId="{C3411CD3-B2DB-47FC-9513-9C535234FD2C}" type="sibTrans" cxnId="{2F8E0600-B564-4D52-836B-0E952AF7E465}">
      <dgm:prSet/>
      <dgm:spPr/>
      <dgm:t>
        <a:bodyPr/>
        <a:lstStyle/>
        <a:p>
          <a:endParaRPr lang="ru-RU"/>
        </a:p>
      </dgm:t>
    </dgm:pt>
    <dgm:pt modelId="{B97D4BD1-635A-4ADC-9249-C117558B4893}">
      <dgm:prSet/>
      <dgm:spPr/>
      <dgm:t>
        <a:bodyPr/>
        <a:lstStyle/>
        <a:p>
          <a:r>
            <a:rPr lang="ru-RU" dirty="0" smtClean="0"/>
            <a:t>Разработка и выполнение целевых программ</a:t>
          </a:r>
          <a:endParaRPr lang="ru-RU" dirty="0"/>
        </a:p>
      </dgm:t>
    </dgm:pt>
    <dgm:pt modelId="{725361A7-9D5B-43C0-97C7-7803C64B71DF}" type="parTrans" cxnId="{988670FF-1EFC-4C47-8BDF-EFEEAD0FA4EA}">
      <dgm:prSet/>
      <dgm:spPr/>
      <dgm:t>
        <a:bodyPr/>
        <a:lstStyle/>
        <a:p>
          <a:endParaRPr lang="ru-RU"/>
        </a:p>
      </dgm:t>
    </dgm:pt>
    <dgm:pt modelId="{E36B6203-51F5-4EDF-86DA-F1604BC20B15}" type="sibTrans" cxnId="{988670FF-1EFC-4C47-8BDF-EFEEAD0FA4EA}">
      <dgm:prSet/>
      <dgm:spPr/>
      <dgm:t>
        <a:bodyPr/>
        <a:lstStyle/>
        <a:p>
          <a:endParaRPr lang="ru-RU"/>
        </a:p>
      </dgm:t>
    </dgm:pt>
    <dgm:pt modelId="{6CD90A4C-50F4-4F16-9DD7-29F3383A9B85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Социально-психологическая адаптация детей инвалидов</a:t>
          </a:r>
        </a:p>
        <a:p>
          <a:pPr marL="171450" indent="0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760221BA-5003-43A1-BCC2-75C796C1F8F3}" type="parTrans" cxnId="{4BAFD20B-9BE3-4CF9-9E44-EFD669967EAF}">
      <dgm:prSet/>
      <dgm:spPr/>
      <dgm:t>
        <a:bodyPr/>
        <a:lstStyle/>
        <a:p>
          <a:endParaRPr lang="ru-RU"/>
        </a:p>
      </dgm:t>
    </dgm:pt>
    <dgm:pt modelId="{88A4A27B-7106-4FED-AC7D-243DDC5CA18E}" type="sibTrans" cxnId="{4BAFD20B-9BE3-4CF9-9E44-EFD669967EAF}">
      <dgm:prSet/>
      <dgm:spPr/>
      <dgm:t>
        <a:bodyPr/>
        <a:lstStyle/>
        <a:p>
          <a:endParaRPr lang="ru-RU"/>
        </a:p>
      </dgm:t>
    </dgm:pt>
    <dgm:pt modelId="{B082EA83-C601-4B7F-9619-F576D0ADC9F5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Защита гражданских и социальных прав детей и их родителей </a:t>
          </a:r>
        </a:p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9D7B5C2D-3C58-4EEF-921E-A446907455E1}" type="parTrans" cxnId="{3AE55780-0226-4A20-95A1-746A52BABB7B}">
      <dgm:prSet/>
      <dgm:spPr/>
      <dgm:t>
        <a:bodyPr/>
        <a:lstStyle/>
        <a:p>
          <a:endParaRPr lang="ru-RU"/>
        </a:p>
      </dgm:t>
    </dgm:pt>
    <dgm:pt modelId="{43E21709-77ED-4BDF-8EE5-0427A80AA238}" type="sibTrans" cxnId="{3AE55780-0226-4A20-95A1-746A52BABB7B}">
      <dgm:prSet/>
      <dgm:spPr/>
      <dgm:t>
        <a:bodyPr/>
        <a:lstStyle/>
        <a:p>
          <a:endParaRPr lang="ru-RU"/>
        </a:p>
      </dgm:t>
    </dgm:pt>
    <dgm:pt modelId="{86E774B4-D919-4604-9D7A-A0B80A9B2C6E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Взаимопомощь среди членов организации</a:t>
          </a:r>
        </a:p>
        <a:p>
          <a:pPr marL="114300" indent="0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004AB362-CEAF-4890-ADE6-58DA09945A4B}" type="parTrans" cxnId="{06D22725-3DC8-42E5-A48F-10C8767BB53D}">
      <dgm:prSet/>
      <dgm:spPr/>
      <dgm:t>
        <a:bodyPr/>
        <a:lstStyle/>
        <a:p>
          <a:endParaRPr lang="ru-RU"/>
        </a:p>
      </dgm:t>
    </dgm:pt>
    <dgm:pt modelId="{B312E59E-26D2-4DE2-99CE-C18D2C2793DA}" type="sibTrans" cxnId="{06D22725-3DC8-42E5-A48F-10C8767BB53D}">
      <dgm:prSet/>
      <dgm:spPr/>
      <dgm:t>
        <a:bodyPr/>
        <a:lstStyle/>
        <a:p>
          <a:endParaRPr lang="ru-RU"/>
        </a:p>
      </dgm:t>
    </dgm:pt>
    <dgm:pt modelId="{09E4352A-3655-470E-BF53-D747CA3BA8FB}" type="pres">
      <dgm:prSet presAssocID="{0975EEEB-BBBE-4548-83C7-381767BC93E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168599-854A-42CA-B86C-558F41CE71C2}" type="pres">
      <dgm:prSet presAssocID="{A5C842B2-38B9-47BA-BC24-1213681E0801}" presName="composite" presStyleCnt="0"/>
      <dgm:spPr/>
    </dgm:pt>
    <dgm:pt modelId="{3355700D-9244-4598-B7B8-CACA61F63421}" type="pres">
      <dgm:prSet presAssocID="{A5C842B2-38B9-47BA-BC24-1213681E0801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90F793-37FC-45D4-B0C3-5ED90CD8AB19}" type="pres">
      <dgm:prSet presAssocID="{A5C842B2-38B9-47BA-BC24-1213681E0801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5689C-D6A4-4ABC-8F3F-3718AB17F2E9}" type="pres">
      <dgm:prSet presAssocID="{A6729961-DB75-4BD2-9C35-05896BA440E4}" presName="sp" presStyleCnt="0"/>
      <dgm:spPr/>
    </dgm:pt>
    <dgm:pt modelId="{64D5E75E-B94C-42DD-AA57-32846B92F73B}" type="pres">
      <dgm:prSet presAssocID="{BFB275EB-1ECC-43A6-AF20-FA9837C21E5F}" presName="composite" presStyleCnt="0"/>
      <dgm:spPr/>
    </dgm:pt>
    <dgm:pt modelId="{57BA3229-3FD1-4D49-A0AB-065EFA76C20B}" type="pres">
      <dgm:prSet presAssocID="{BFB275EB-1ECC-43A6-AF20-FA9837C21E5F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A673CC-DA58-4A40-95D1-9DDEDC0C1726}" type="pres">
      <dgm:prSet presAssocID="{BFB275EB-1ECC-43A6-AF20-FA9837C21E5F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07C86A-0B63-41B8-9DCE-C0C2A17D4DA0}" type="pres">
      <dgm:prSet presAssocID="{4B70D64B-CFDC-4258-AF49-3BCAF7523854}" presName="sp" presStyleCnt="0"/>
      <dgm:spPr/>
    </dgm:pt>
    <dgm:pt modelId="{709507FE-2431-4F4E-93E5-C090EB1373BB}" type="pres">
      <dgm:prSet presAssocID="{BA3710A1-E549-4BB7-A5A2-E2729CD1480A}" presName="composite" presStyleCnt="0"/>
      <dgm:spPr/>
    </dgm:pt>
    <dgm:pt modelId="{7E40AAA7-D7EC-4747-A929-2872A4371BBD}" type="pres">
      <dgm:prSet presAssocID="{BA3710A1-E549-4BB7-A5A2-E2729CD1480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BDD826-965F-456E-83FC-2630037528C4}" type="pres">
      <dgm:prSet presAssocID="{BA3710A1-E549-4BB7-A5A2-E2729CD1480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A537C-741D-4149-A31F-BA96DA1A3178}" type="pres">
      <dgm:prSet presAssocID="{1DF748C4-A46E-4A63-9CE4-0EEC151CE0B7}" presName="sp" presStyleCnt="0"/>
      <dgm:spPr/>
    </dgm:pt>
    <dgm:pt modelId="{1122ABB0-6474-4B01-8890-2F396EDBE172}" type="pres">
      <dgm:prSet presAssocID="{F59D4964-F1C6-44DA-B0AB-31CC9DE2A32E}" presName="composite" presStyleCnt="0"/>
      <dgm:spPr/>
    </dgm:pt>
    <dgm:pt modelId="{58519774-4EA6-41FA-99AF-B982E59A23E6}" type="pres">
      <dgm:prSet presAssocID="{F59D4964-F1C6-44DA-B0AB-31CC9DE2A32E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23895-EBF9-4ADF-A322-B5D11E00936D}" type="pres">
      <dgm:prSet presAssocID="{F59D4964-F1C6-44DA-B0AB-31CC9DE2A32E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6C2D8-D1A0-48D2-9B8C-B3647BB2AC11}" type="pres">
      <dgm:prSet presAssocID="{8E2F7633-A0A8-44E2-9990-B4770D815FF6}" presName="sp" presStyleCnt="0"/>
      <dgm:spPr/>
    </dgm:pt>
    <dgm:pt modelId="{C7B37F30-214F-459A-8CD3-831BB5803BF0}" type="pres">
      <dgm:prSet presAssocID="{DD0789AE-C1B7-46C4-89BE-8E27E56164C8}" presName="composite" presStyleCnt="0"/>
      <dgm:spPr/>
    </dgm:pt>
    <dgm:pt modelId="{3B920553-5DD6-460E-87FB-8E00054142C9}" type="pres">
      <dgm:prSet presAssocID="{DD0789AE-C1B7-46C4-89BE-8E27E56164C8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58CEF-AC0A-49CE-8A8E-1C7B51B87BC2}" type="pres">
      <dgm:prSet presAssocID="{DD0789AE-C1B7-46C4-89BE-8E27E56164C8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8D1102-D8A1-4C69-973B-2DF6A47165AA}" type="presOf" srcId="{BFB275EB-1ECC-43A6-AF20-FA9837C21E5F}" destId="{57BA3229-3FD1-4D49-A0AB-065EFA76C20B}" srcOrd="0" destOrd="0" presId="urn:microsoft.com/office/officeart/2005/8/layout/chevron2"/>
    <dgm:cxn modelId="{F489A7BE-D250-43BC-8B19-9D75484EF557}" type="presOf" srcId="{0975EEEB-BBBE-4548-83C7-381767BC93E4}" destId="{09E4352A-3655-470E-BF53-D747CA3BA8FB}" srcOrd="0" destOrd="0" presId="urn:microsoft.com/office/officeart/2005/8/layout/chevron2"/>
    <dgm:cxn modelId="{B4BFCD8F-47CC-44D9-90B0-FB52FC51C9CF}" type="presOf" srcId="{B082EA83-C601-4B7F-9619-F576D0ADC9F5}" destId="{46A673CC-DA58-4A40-95D1-9DDEDC0C1726}" srcOrd="0" destOrd="0" presId="urn:microsoft.com/office/officeart/2005/8/layout/chevron2"/>
    <dgm:cxn modelId="{17E09DA4-733C-424E-8513-20C3A1A4BCCD}" srcId="{0975EEEB-BBBE-4548-83C7-381767BC93E4}" destId="{BFB275EB-1ECC-43A6-AF20-FA9837C21E5F}" srcOrd="1" destOrd="0" parTransId="{07135693-4C63-4BD3-96E1-C97E0180AE6F}" sibTransId="{4B70D64B-CFDC-4258-AF49-3BCAF7523854}"/>
    <dgm:cxn modelId="{2F8E0600-B564-4D52-836B-0E952AF7E465}" srcId="{0975EEEB-BBBE-4548-83C7-381767BC93E4}" destId="{DD0789AE-C1B7-46C4-89BE-8E27E56164C8}" srcOrd="4" destOrd="0" parTransId="{5F90B072-DAB0-488E-84E7-65DC7AFD0905}" sibTransId="{C3411CD3-B2DB-47FC-9513-9C535234FD2C}"/>
    <dgm:cxn modelId="{E6FA6E81-4D91-41C6-9384-AD2754E4914E}" type="presOf" srcId="{6CD90A4C-50F4-4F16-9DD7-29F3383A9B85}" destId="{F790F793-37FC-45D4-B0C3-5ED90CD8AB19}" srcOrd="0" destOrd="0" presId="urn:microsoft.com/office/officeart/2005/8/layout/chevron2"/>
    <dgm:cxn modelId="{C11E8B53-C1EF-403F-A6A5-360A5E91C8CB}" type="presOf" srcId="{A5C842B2-38B9-47BA-BC24-1213681E0801}" destId="{3355700D-9244-4598-B7B8-CACA61F63421}" srcOrd="0" destOrd="0" presId="urn:microsoft.com/office/officeart/2005/8/layout/chevron2"/>
    <dgm:cxn modelId="{66477F1E-CC14-481C-A41A-A407AD171676}" srcId="{0975EEEB-BBBE-4548-83C7-381767BC93E4}" destId="{BA3710A1-E549-4BB7-A5A2-E2729CD1480A}" srcOrd="2" destOrd="0" parTransId="{9C26DFC2-916C-4F93-BAAB-C74A69E3B616}" sibTransId="{1DF748C4-A46E-4A63-9CE4-0EEC151CE0B7}"/>
    <dgm:cxn modelId="{3AE55780-0226-4A20-95A1-746A52BABB7B}" srcId="{BFB275EB-1ECC-43A6-AF20-FA9837C21E5F}" destId="{B082EA83-C601-4B7F-9619-F576D0ADC9F5}" srcOrd="0" destOrd="0" parTransId="{9D7B5C2D-3C58-4EEF-921E-A446907455E1}" sibTransId="{43E21709-77ED-4BDF-8EE5-0427A80AA238}"/>
    <dgm:cxn modelId="{06D22725-3DC8-42E5-A48F-10C8767BB53D}" srcId="{BA3710A1-E549-4BB7-A5A2-E2729CD1480A}" destId="{86E774B4-D919-4604-9D7A-A0B80A9B2C6E}" srcOrd="0" destOrd="0" parTransId="{004AB362-CEAF-4890-ADE6-58DA09945A4B}" sibTransId="{B312E59E-26D2-4DE2-99CE-C18D2C2793DA}"/>
    <dgm:cxn modelId="{8A5EFB2F-28F4-4A7A-8588-F915019D7481}" srcId="{F59D4964-F1C6-44DA-B0AB-31CC9DE2A32E}" destId="{5F594529-0F69-40D2-82E0-351CD72F4A90}" srcOrd="0" destOrd="0" parTransId="{4D6B81E3-7DF9-4F3C-9B4D-AF240B64DAF1}" sibTransId="{24B6D987-6489-49C2-8271-421BD93C9A7C}"/>
    <dgm:cxn modelId="{AAC33599-07E5-4B8C-B794-531419CC3E48}" type="presOf" srcId="{86E774B4-D919-4604-9D7A-A0B80A9B2C6E}" destId="{A9BDD826-965F-456E-83FC-2630037528C4}" srcOrd="0" destOrd="0" presId="urn:microsoft.com/office/officeart/2005/8/layout/chevron2"/>
    <dgm:cxn modelId="{D78FF851-C607-4F2E-A0D7-722D41CEBFCC}" type="presOf" srcId="{B97D4BD1-635A-4ADC-9249-C117558B4893}" destId="{55358CEF-AC0A-49CE-8A8E-1C7B51B87BC2}" srcOrd="0" destOrd="0" presId="urn:microsoft.com/office/officeart/2005/8/layout/chevron2"/>
    <dgm:cxn modelId="{C9E15E6E-3D52-4172-AAFA-900599C7F479}" type="presOf" srcId="{DD0789AE-C1B7-46C4-89BE-8E27E56164C8}" destId="{3B920553-5DD6-460E-87FB-8E00054142C9}" srcOrd="0" destOrd="0" presId="urn:microsoft.com/office/officeart/2005/8/layout/chevron2"/>
    <dgm:cxn modelId="{E588E464-370A-429C-8101-AA8A3E2A9C4E}" type="presOf" srcId="{BA3710A1-E549-4BB7-A5A2-E2729CD1480A}" destId="{7E40AAA7-D7EC-4747-A929-2872A4371BBD}" srcOrd="0" destOrd="0" presId="urn:microsoft.com/office/officeart/2005/8/layout/chevron2"/>
    <dgm:cxn modelId="{4BAFD20B-9BE3-4CF9-9E44-EFD669967EAF}" srcId="{A5C842B2-38B9-47BA-BC24-1213681E0801}" destId="{6CD90A4C-50F4-4F16-9DD7-29F3383A9B85}" srcOrd="0" destOrd="0" parTransId="{760221BA-5003-43A1-BCC2-75C796C1F8F3}" sibTransId="{88A4A27B-7106-4FED-AC7D-243DDC5CA18E}"/>
    <dgm:cxn modelId="{0CDE484B-363F-4E15-B924-8D611843F1D0}" srcId="{0975EEEB-BBBE-4548-83C7-381767BC93E4}" destId="{F59D4964-F1C6-44DA-B0AB-31CC9DE2A32E}" srcOrd="3" destOrd="0" parTransId="{5203F981-B12F-404C-B66B-DD6947BD6F47}" sibTransId="{8E2F7633-A0A8-44E2-9990-B4770D815FF6}"/>
    <dgm:cxn modelId="{988670FF-1EFC-4C47-8BDF-EFEEAD0FA4EA}" srcId="{DD0789AE-C1B7-46C4-89BE-8E27E56164C8}" destId="{B97D4BD1-635A-4ADC-9249-C117558B4893}" srcOrd="0" destOrd="0" parTransId="{725361A7-9D5B-43C0-97C7-7803C64B71DF}" sibTransId="{E36B6203-51F5-4EDF-86DA-F1604BC20B15}"/>
    <dgm:cxn modelId="{61523626-C776-453F-8D09-64357D9ED91E}" srcId="{0975EEEB-BBBE-4548-83C7-381767BC93E4}" destId="{A5C842B2-38B9-47BA-BC24-1213681E0801}" srcOrd="0" destOrd="0" parTransId="{8C4BBC7F-C6E1-42B2-8047-8357039727BB}" sibTransId="{A6729961-DB75-4BD2-9C35-05896BA440E4}"/>
    <dgm:cxn modelId="{3903F243-CC05-4BD1-A260-1C0441B9EBDC}" type="presOf" srcId="{F59D4964-F1C6-44DA-B0AB-31CC9DE2A32E}" destId="{58519774-4EA6-41FA-99AF-B982E59A23E6}" srcOrd="0" destOrd="0" presId="urn:microsoft.com/office/officeart/2005/8/layout/chevron2"/>
    <dgm:cxn modelId="{95FCF195-BE96-4981-931D-EC22B3C95DD3}" type="presOf" srcId="{5F594529-0F69-40D2-82E0-351CD72F4A90}" destId="{8E723895-EBF9-4ADF-A322-B5D11E00936D}" srcOrd="0" destOrd="0" presId="urn:microsoft.com/office/officeart/2005/8/layout/chevron2"/>
    <dgm:cxn modelId="{EEB5BD03-6895-4795-840D-4CD0ED0F5C75}" type="presParOf" srcId="{09E4352A-3655-470E-BF53-D747CA3BA8FB}" destId="{E7168599-854A-42CA-B86C-558F41CE71C2}" srcOrd="0" destOrd="0" presId="urn:microsoft.com/office/officeart/2005/8/layout/chevron2"/>
    <dgm:cxn modelId="{4027FF03-54C2-43FC-B32B-44797705A355}" type="presParOf" srcId="{E7168599-854A-42CA-B86C-558F41CE71C2}" destId="{3355700D-9244-4598-B7B8-CACA61F63421}" srcOrd="0" destOrd="0" presId="urn:microsoft.com/office/officeart/2005/8/layout/chevron2"/>
    <dgm:cxn modelId="{ED335197-27C0-4299-8ED0-FC8277409427}" type="presParOf" srcId="{E7168599-854A-42CA-B86C-558F41CE71C2}" destId="{F790F793-37FC-45D4-B0C3-5ED90CD8AB19}" srcOrd="1" destOrd="0" presId="urn:microsoft.com/office/officeart/2005/8/layout/chevron2"/>
    <dgm:cxn modelId="{1C1DC60C-5190-4486-9BB0-031FFC13ACAF}" type="presParOf" srcId="{09E4352A-3655-470E-BF53-D747CA3BA8FB}" destId="{A055689C-D6A4-4ABC-8F3F-3718AB17F2E9}" srcOrd="1" destOrd="0" presId="urn:microsoft.com/office/officeart/2005/8/layout/chevron2"/>
    <dgm:cxn modelId="{A5F2B6D6-DEC7-446C-84BD-DA9811C84B8A}" type="presParOf" srcId="{09E4352A-3655-470E-BF53-D747CA3BA8FB}" destId="{64D5E75E-B94C-42DD-AA57-32846B92F73B}" srcOrd="2" destOrd="0" presId="urn:microsoft.com/office/officeart/2005/8/layout/chevron2"/>
    <dgm:cxn modelId="{6DE3A19C-201F-4424-A2F5-9B259599A9D5}" type="presParOf" srcId="{64D5E75E-B94C-42DD-AA57-32846B92F73B}" destId="{57BA3229-3FD1-4D49-A0AB-065EFA76C20B}" srcOrd="0" destOrd="0" presId="urn:microsoft.com/office/officeart/2005/8/layout/chevron2"/>
    <dgm:cxn modelId="{55DF6079-2134-4B59-964D-60D2E7999BFB}" type="presParOf" srcId="{64D5E75E-B94C-42DD-AA57-32846B92F73B}" destId="{46A673CC-DA58-4A40-95D1-9DDEDC0C1726}" srcOrd="1" destOrd="0" presId="urn:microsoft.com/office/officeart/2005/8/layout/chevron2"/>
    <dgm:cxn modelId="{1F5CF643-6F18-4342-B05B-2E0C567D336E}" type="presParOf" srcId="{09E4352A-3655-470E-BF53-D747CA3BA8FB}" destId="{2907C86A-0B63-41B8-9DCE-C0C2A17D4DA0}" srcOrd="3" destOrd="0" presId="urn:microsoft.com/office/officeart/2005/8/layout/chevron2"/>
    <dgm:cxn modelId="{0472738D-CCB3-4070-95CF-D697311759D0}" type="presParOf" srcId="{09E4352A-3655-470E-BF53-D747CA3BA8FB}" destId="{709507FE-2431-4F4E-93E5-C090EB1373BB}" srcOrd="4" destOrd="0" presId="urn:microsoft.com/office/officeart/2005/8/layout/chevron2"/>
    <dgm:cxn modelId="{42300566-9234-40AF-A3C2-0AF1E096F059}" type="presParOf" srcId="{709507FE-2431-4F4E-93E5-C090EB1373BB}" destId="{7E40AAA7-D7EC-4747-A929-2872A4371BBD}" srcOrd="0" destOrd="0" presId="urn:microsoft.com/office/officeart/2005/8/layout/chevron2"/>
    <dgm:cxn modelId="{D0235BB2-3E07-4640-94FF-CAF77F81C33A}" type="presParOf" srcId="{709507FE-2431-4F4E-93E5-C090EB1373BB}" destId="{A9BDD826-965F-456E-83FC-2630037528C4}" srcOrd="1" destOrd="0" presId="urn:microsoft.com/office/officeart/2005/8/layout/chevron2"/>
    <dgm:cxn modelId="{A98AB720-ADAA-4E72-AAA2-08BC9E7B0A86}" type="presParOf" srcId="{09E4352A-3655-470E-BF53-D747CA3BA8FB}" destId="{ACDA537C-741D-4149-A31F-BA96DA1A3178}" srcOrd="5" destOrd="0" presId="urn:microsoft.com/office/officeart/2005/8/layout/chevron2"/>
    <dgm:cxn modelId="{4C4FADBE-2314-4119-9855-59E9B9FEC98F}" type="presParOf" srcId="{09E4352A-3655-470E-BF53-D747CA3BA8FB}" destId="{1122ABB0-6474-4B01-8890-2F396EDBE172}" srcOrd="6" destOrd="0" presId="urn:microsoft.com/office/officeart/2005/8/layout/chevron2"/>
    <dgm:cxn modelId="{37FC91E1-4E22-4373-8218-42D413AD2CFD}" type="presParOf" srcId="{1122ABB0-6474-4B01-8890-2F396EDBE172}" destId="{58519774-4EA6-41FA-99AF-B982E59A23E6}" srcOrd="0" destOrd="0" presId="urn:microsoft.com/office/officeart/2005/8/layout/chevron2"/>
    <dgm:cxn modelId="{048E9C7D-7EFE-4EC8-BF1B-82AEFE4870F4}" type="presParOf" srcId="{1122ABB0-6474-4B01-8890-2F396EDBE172}" destId="{8E723895-EBF9-4ADF-A322-B5D11E00936D}" srcOrd="1" destOrd="0" presId="urn:microsoft.com/office/officeart/2005/8/layout/chevron2"/>
    <dgm:cxn modelId="{48B4C2D2-D3FD-4087-8D26-7894D452EC99}" type="presParOf" srcId="{09E4352A-3655-470E-BF53-D747CA3BA8FB}" destId="{84D6C2D8-D1A0-48D2-9B8C-B3647BB2AC11}" srcOrd="7" destOrd="0" presId="urn:microsoft.com/office/officeart/2005/8/layout/chevron2"/>
    <dgm:cxn modelId="{ECD647C8-1E29-4C5C-994D-33FECD8CB09E}" type="presParOf" srcId="{09E4352A-3655-470E-BF53-D747CA3BA8FB}" destId="{C7B37F30-214F-459A-8CD3-831BB5803BF0}" srcOrd="8" destOrd="0" presId="urn:microsoft.com/office/officeart/2005/8/layout/chevron2"/>
    <dgm:cxn modelId="{552BCC77-BFE0-4CCF-8BA0-75FE4B15A7EA}" type="presParOf" srcId="{C7B37F30-214F-459A-8CD3-831BB5803BF0}" destId="{3B920553-5DD6-460E-87FB-8E00054142C9}" srcOrd="0" destOrd="0" presId="urn:microsoft.com/office/officeart/2005/8/layout/chevron2"/>
    <dgm:cxn modelId="{4E9F53ED-6DE2-4AF2-A70A-0315A5420042}" type="presParOf" srcId="{C7B37F30-214F-459A-8CD3-831BB5803BF0}" destId="{55358CEF-AC0A-49CE-8A8E-1C7B51B87BC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E0853A-080E-4BE9-A21F-52BA4E87BB37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BA5E802-2904-44A4-AB8C-052B0DBD1AB9}">
      <dgm:prSet phldrT="[Текст]" custT="1"/>
      <dgm:spPr/>
      <dgm:t>
        <a:bodyPr/>
        <a:lstStyle/>
        <a:p>
          <a:pPr algn="l"/>
          <a:r>
            <a:rPr lang="ru-RU" sz="160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Организация встреч для родителей  детей –инвалидов со специалистами государственных и муниципальных учреждений, предоставляющих услуги детям - инвалидам</a:t>
          </a:r>
          <a:endParaRPr lang="ru-RU" sz="160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FBEA0C8D-9E16-4E54-9D6C-2D32FC1985A1}" type="parTrans" cxnId="{D01BE1EC-DCF3-4C30-9FE1-98F008E44C47}">
      <dgm:prSet/>
      <dgm:spPr/>
      <dgm:t>
        <a:bodyPr/>
        <a:lstStyle/>
        <a:p>
          <a:endParaRPr lang="ru-RU"/>
        </a:p>
      </dgm:t>
    </dgm:pt>
    <dgm:pt modelId="{FC8BDE81-64A1-4DAE-A611-37C2B0D726A4}" type="sibTrans" cxnId="{D01BE1EC-DCF3-4C30-9FE1-98F008E44C47}">
      <dgm:prSet/>
      <dgm:spPr/>
      <dgm:t>
        <a:bodyPr/>
        <a:lstStyle/>
        <a:p>
          <a:endParaRPr lang="ru-RU"/>
        </a:p>
      </dgm:t>
    </dgm:pt>
    <dgm:pt modelId="{ECF6195E-C0A4-4C71-B846-49B36DF77B79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Проведение цикла радиопередач «Жизнь без границ», с целью  </a:t>
          </a:r>
          <a:r>
            <a:rPr lang="ru-RU" b="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формирование позитивного отношения общества к детям с ограниченными возможностями здоровья, детям-инвалидам и инвалидам с детства </a:t>
          </a:r>
          <a:endParaRPr lang="ru-RU" b="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D61245CA-3B28-4AA3-9E24-95F52ECFAEFC}" type="parTrans" cxnId="{EB4C08CF-BB33-45B7-BA9A-6EAD3DA47EAE}">
      <dgm:prSet/>
      <dgm:spPr/>
      <dgm:t>
        <a:bodyPr/>
        <a:lstStyle/>
        <a:p>
          <a:endParaRPr lang="ru-RU"/>
        </a:p>
      </dgm:t>
    </dgm:pt>
    <dgm:pt modelId="{C637BC93-548E-4091-8F9A-9CB61B19E15E}" type="sibTrans" cxnId="{EB4C08CF-BB33-45B7-BA9A-6EAD3DA47EAE}">
      <dgm:prSet/>
      <dgm:spPr/>
      <dgm:t>
        <a:bodyPr/>
        <a:lstStyle/>
        <a:p>
          <a:endParaRPr lang="ru-RU"/>
        </a:p>
      </dgm:t>
    </dgm:pt>
    <dgm:pt modelId="{BFBDAC1F-0887-4A84-8220-F7F84FF5BBBB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Участие детей с ОВЗ в позитивной деятельности, творческих конкурсах различного уровня, организация летнего лагеря и «трудовых бригад» для детей-инвалидов</a:t>
          </a:r>
          <a:endParaRPr lang="ru-RU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0F8C3CF8-E76F-402C-B0BC-B82C522D75AA}" type="parTrans" cxnId="{8EA06F3B-817B-433A-AFD1-0BEA1B695758}">
      <dgm:prSet/>
      <dgm:spPr/>
      <dgm:t>
        <a:bodyPr/>
        <a:lstStyle/>
        <a:p>
          <a:endParaRPr lang="ru-RU"/>
        </a:p>
      </dgm:t>
    </dgm:pt>
    <dgm:pt modelId="{99AC72FB-14B1-4A8B-BBD6-90AD9EA2971A}" type="sibTrans" cxnId="{8EA06F3B-817B-433A-AFD1-0BEA1B695758}">
      <dgm:prSet/>
      <dgm:spPr/>
      <dgm:t>
        <a:bodyPr/>
        <a:lstStyle/>
        <a:p>
          <a:endParaRPr lang="ru-RU"/>
        </a:p>
      </dgm:t>
    </dgm:pt>
    <dgm:pt modelId="{47C6C593-3952-4F98-B064-CABFAD0EB6A7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Развитие межведомственного взаимодействия </a:t>
          </a:r>
        </a:p>
        <a:p>
          <a:r>
            <a:rPr lang="ru-RU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Влияние общественных организаций на систему услуг для детей с ОВЗ и  детей-инвалидов </a:t>
          </a:r>
          <a:endParaRPr lang="ru-RU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EC202A8B-18CA-4D55-8E4F-35D260B66481}" type="parTrans" cxnId="{6C711B71-BACF-4D74-87F9-DFA12ECC1EA7}">
      <dgm:prSet/>
      <dgm:spPr/>
      <dgm:t>
        <a:bodyPr/>
        <a:lstStyle/>
        <a:p>
          <a:endParaRPr lang="ru-RU"/>
        </a:p>
      </dgm:t>
    </dgm:pt>
    <dgm:pt modelId="{59D5B80E-A391-4775-856A-9B921931F217}" type="sibTrans" cxnId="{6C711B71-BACF-4D74-87F9-DFA12ECC1EA7}">
      <dgm:prSet/>
      <dgm:spPr/>
      <dgm:t>
        <a:bodyPr/>
        <a:lstStyle/>
        <a:p>
          <a:endParaRPr lang="ru-RU"/>
        </a:p>
      </dgm:t>
    </dgm:pt>
    <dgm:pt modelId="{71FC2378-0216-4A05-8716-1F3541E696A4}" type="pres">
      <dgm:prSet presAssocID="{5AE0853A-080E-4BE9-A21F-52BA4E87BB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CF4B38-8881-4A84-B177-171F366E9332}" type="pres">
      <dgm:prSet presAssocID="{6BA5E802-2904-44A4-AB8C-052B0DBD1AB9}" presName="composite" presStyleCnt="0"/>
      <dgm:spPr/>
    </dgm:pt>
    <dgm:pt modelId="{00F369FC-092E-40AF-872D-C11B8D931C53}" type="pres">
      <dgm:prSet presAssocID="{6BA5E802-2904-44A4-AB8C-052B0DBD1AB9}" presName="rect1" presStyleLbl="trAlignAcc1" presStyleIdx="0" presStyleCnt="4" custScaleX="165259" custScaleY="146426" custLinFactNeighborX="29234" custLinFactNeighborY="-195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065C64-ED79-467A-93C2-A21BD9BE4742}" type="pres">
      <dgm:prSet presAssocID="{6BA5E802-2904-44A4-AB8C-052B0DBD1AB9}" presName="rect2" presStyleLbl="fgImgPlace1" presStyleIdx="0" presStyleCnt="4" custScaleX="191683" custLinFactX="-100000" custLinFactNeighborX="-103633" custLinFactNeighborY="-415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7B2F929-845D-4C1A-9391-0F686ECFEB30}" type="pres">
      <dgm:prSet presAssocID="{FC8BDE81-64A1-4DAE-A611-37C2B0D726A4}" presName="sibTrans" presStyleCnt="0"/>
      <dgm:spPr/>
    </dgm:pt>
    <dgm:pt modelId="{670CF70C-27CE-44D4-A77E-04973F4E54CD}" type="pres">
      <dgm:prSet presAssocID="{ECF6195E-C0A4-4C71-B846-49B36DF77B79}" presName="composite" presStyleCnt="0"/>
      <dgm:spPr/>
    </dgm:pt>
    <dgm:pt modelId="{C1C00802-3634-4FAF-B865-566F0D05E80E}" type="pres">
      <dgm:prSet presAssocID="{ECF6195E-C0A4-4C71-B846-49B36DF77B79}" presName="rect1" presStyleLbl="trAlignAcc1" presStyleIdx="1" presStyleCnt="4" custScaleX="162255" custScaleY="105791" custLinFactNeighborX="24638" custLinFactNeighborY="-21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0812A8-4A1D-469B-A35F-FE88EF91D0ED}" type="pres">
      <dgm:prSet presAssocID="{ECF6195E-C0A4-4C71-B846-49B36DF77B79}" presName="rect2" presStyleLbl="fgImgPlace1" presStyleIdx="1" presStyleCnt="4" custScaleX="229337" custScaleY="108212" custLinFactX="-100000" custLinFactNeighborX="-105419" custLinFactNeighborY="-1488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527D6FF-3FA0-4272-BD59-BAF67946BD3F}" type="pres">
      <dgm:prSet presAssocID="{C637BC93-548E-4091-8F9A-9CB61B19E15E}" presName="sibTrans" presStyleCnt="0"/>
      <dgm:spPr/>
    </dgm:pt>
    <dgm:pt modelId="{3F9D1B49-A2F3-46BF-959B-D9F7929D5DDD}" type="pres">
      <dgm:prSet presAssocID="{BFBDAC1F-0887-4A84-8220-F7F84FF5BBBB}" presName="composite" presStyleCnt="0"/>
      <dgm:spPr/>
    </dgm:pt>
    <dgm:pt modelId="{3E02506F-0631-4630-A8FB-76D7ED82A47D}" type="pres">
      <dgm:prSet presAssocID="{BFBDAC1F-0887-4A84-8220-F7F84FF5BBBB}" presName="rect1" presStyleLbl="trAlignAcc1" presStyleIdx="2" presStyleCnt="4" custScaleX="159483" custLinFactNeighborX="24105" custLinFactNeighborY="-387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5683EC-CDF5-4139-97DD-7FBED21D561F}" type="pres">
      <dgm:prSet presAssocID="{BFBDAC1F-0887-4A84-8220-F7F84FF5BBBB}" presName="rect2" presStyleLbl="fgImgPlace1" presStyleIdx="2" presStyleCnt="4" custScaleX="223243" custLinFactX="-100000" custLinFactNeighborX="-106175" custLinFactNeighborY="-2531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AADB126-2A36-43E6-A722-562E9BBED6E6}" type="pres">
      <dgm:prSet presAssocID="{99AC72FB-14B1-4A8B-BBD6-90AD9EA2971A}" presName="sibTrans" presStyleCnt="0"/>
      <dgm:spPr/>
    </dgm:pt>
    <dgm:pt modelId="{26782DCB-FBC0-430E-99D1-1DB439F379F7}" type="pres">
      <dgm:prSet presAssocID="{47C6C593-3952-4F98-B064-CABFAD0EB6A7}" presName="composite" presStyleCnt="0"/>
      <dgm:spPr/>
    </dgm:pt>
    <dgm:pt modelId="{AE0492A0-582A-4604-A121-95D23C546D5F}" type="pres">
      <dgm:prSet presAssocID="{47C6C593-3952-4F98-B064-CABFAD0EB6A7}" presName="rect1" presStyleLbl="trAlignAcc1" presStyleIdx="3" presStyleCnt="4" custScaleX="164265" custLinFactNeighborX="25322" custLinFactNeighborY="-38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D5AAE-9C6D-477B-9442-D4F490DA996C}" type="pres">
      <dgm:prSet presAssocID="{47C6C593-3952-4F98-B064-CABFAD0EB6A7}" presName="rect2" presStyleLbl="fgImgPlace1" presStyleIdx="3" presStyleCnt="4" custScaleX="211573" custScaleY="96991" custLinFactX="-100000" custLinFactNeighborX="-104181" custLinFactNeighborY="-2491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1C761D9-49DA-4329-B4BB-FD120D7833B4}" type="presOf" srcId="{6BA5E802-2904-44A4-AB8C-052B0DBD1AB9}" destId="{00F369FC-092E-40AF-872D-C11B8D931C53}" srcOrd="0" destOrd="0" presId="urn:microsoft.com/office/officeart/2008/layout/PictureStrips"/>
    <dgm:cxn modelId="{14BB24B8-78CD-4222-9516-DA6554648758}" type="presOf" srcId="{5AE0853A-080E-4BE9-A21F-52BA4E87BB37}" destId="{71FC2378-0216-4A05-8716-1F3541E696A4}" srcOrd="0" destOrd="0" presId="urn:microsoft.com/office/officeart/2008/layout/PictureStrips"/>
    <dgm:cxn modelId="{0CAE0418-4316-45FA-8F30-AA31927966E8}" type="presOf" srcId="{BFBDAC1F-0887-4A84-8220-F7F84FF5BBBB}" destId="{3E02506F-0631-4630-A8FB-76D7ED82A47D}" srcOrd="0" destOrd="0" presId="urn:microsoft.com/office/officeart/2008/layout/PictureStrips"/>
    <dgm:cxn modelId="{20A5D1F9-C49E-4671-80A1-D9FB7DBB5339}" type="presOf" srcId="{47C6C593-3952-4F98-B064-CABFAD0EB6A7}" destId="{AE0492A0-582A-4604-A121-95D23C546D5F}" srcOrd="0" destOrd="0" presId="urn:microsoft.com/office/officeart/2008/layout/PictureStrips"/>
    <dgm:cxn modelId="{8EA06F3B-817B-433A-AFD1-0BEA1B695758}" srcId="{5AE0853A-080E-4BE9-A21F-52BA4E87BB37}" destId="{BFBDAC1F-0887-4A84-8220-F7F84FF5BBBB}" srcOrd="2" destOrd="0" parTransId="{0F8C3CF8-E76F-402C-B0BC-B82C522D75AA}" sibTransId="{99AC72FB-14B1-4A8B-BBD6-90AD9EA2971A}"/>
    <dgm:cxn modelId="{6C711B71-BACF-4D74-87F9-DFA12ECC1EA7}" srcId="{5AE0853A-080E-4BE9-A21F-52BA4E87BB37}" destId="{47C6C593-3952-4F98-B064-CABFAD0EB6A7}" srcOrd="3" destOrd="0" parTransId="{EC202A8B-18CA-4D55-8E4F-35D260B66481}" sibTransId="{59D5B80E-A391-4775-856A-9B921931F217}"/>
    <dgm:cxn modelId="{EB4C08CF-BB33-45B7-BA9A-6EAD3DA47EAE}" srcId="{5AE0853A-080E-4BE9-A21F-52BA4E87BB37}" destId="{ECF6195E-C0A4-4C71-B846-49B36DF77B79}" srcOrd="1" destOrd="0" parTransId="{D61245CA-3B28-4AA3-9E24-95F52ECFAEFC}" sibTransId="{C637BC93-548E-4091-8F9A-9CB61B19E15E}"/>
    <dgm:cxn modelId="{D01BE1EC-DCF3-4C30-9FE1-98F008E44C47}" srcId="{5AE0853A-080E-4BE9-A21F-52BA4E87BB37}" destId="{6BA5E802-2904-44A4-AB8C-052B0DBD1AB9}" srcOrd="0" destOrd="0" parTransId="{FBEA0C8D-9E16-4E54-9D6C-2D32FC1985A1}" sibTransId="{FC8BDE81-64A1-4DAE-A611-37C2B0D726A4}"/>
    <dgm:cxn modelId="{925552D4-E751-4F95-B98F-296D8A29000C}" type="presOf" srcId="{ECF6195E-C0A4-4C71-B846-49B36DF77B79}" destId="{C1C00802-3634-4FAF-B865-566F0D05E80E}" srcOrd="0" destOrd="0" presId="urn:microsoft.com/office/officeart/2008/layout/PictureStrips"/>
    <dgm:cxn modelId="{59717608-4528-4263-8580-C415835CEEE9}" type="presParOf" srcId="{71FC2378-0216-4A05-8716-1F3541E696A4}" destId="{BECF4B38-8881-4A84-B177-171F366E9332}" srcOrd="0" destOrd="0" presId="urn:microsoft.com/office/officeart/2008/layout/PictureStrips"/>
    <dgm:cxn modelId="{55222939-4514-4175-B967-4E8F04740FB9}" type="presParOf" srcId="{BECF4B38-8881-4A84-B177-171F366E9332}" destId="{00F369FC-092E-40AF-872D-C11B8D931C53}" srcOrd="0" destOrd="0" presId="urn:microsoft.com/office/officeart/2008/layout/PictureStrips"/>
    <dgm:cxn modelId="{E97E577D-4479-48F6-B02D-952F381BF08A}" type="presParOf" srcId="{BECF4B38-8881-4A84-B177-171F366E9332}" destId="{C9065C64-ED79-467A-93C2-A21BD9BE4742}" srcOrd="1" destOrd="0" presId="urn:microsoft.com/office/officeart/2008/layout/PictureStrips"/>
    <dgm:cxn modelId="{6762F080-A8EE-4C21-838C-36BAC82B976B}" type="presParOf" srcId="{71FC2378-0216-4A05-8716-1F3541E696A4}" destId="{37B2F929-845D-4C1A-9391-0F686ECFEB30}" srcOrd="1" destOrd="0" presId="urn:microsoft.com/office/officeart/2008/layout/PictureStrips"/>
    <dgm:cxn modelId="{83E8D4CE-1FB8-4292-9D55-E0D3D450FF06}" type="presParOf" srcId="{71FC2378-0216-4A05-8716-1F3541E696A4}" destId="{670CF70C-27CE-44D4-A77E-04973F4E54CD}" srcOrd="2" destOrd="0" presId="urn:microsoft.com/office/officeart/2008/layout/PictureStrips"/>
    <dgm:cxn modelId="{8510F256-F2BF-497C-963E-C4C673FDEA06}" type="presParOf" srcId="{670CF70C-27CE-44D4-A77E-04973F4E54CD}" destId="{C1C00802-3634-4FAF-B865-566F0D05E80E}" srcOrd="0" destOrd="0" presId="urn:microsoft.com/office/officeart/2008/layout/PictureStrips"/>
    <dgm:cxn modelId="{B53EB2FF-3744-43D2-8AE1-858E153D9B90}" type="presParOf" srcId="{670CF70C-27CE-44D4-A77E-04973F4E54CD}" destId="{6C0812A8-4A1D-469B-A35F-FE88EF91D0ED}" srcOrd="1" destOrd="0" presId="urn:microsoft.com/office/officeart/2008/layout/PictureStrips"/>
    <dgm:cxn modelId="{2F737894-C7BE-43C0-88BC-C15E783A9DF3}" type="presParOf" srcId="{71FC2378-0216-4A05-8716-1F3541E696A4}" destId="{E527D6FF-3FA0-4272-BD59-BAF67946BD3F}" srcOrd="3" destOrd="0" presId="urn:microsoft.com/office/officeart/2008/layout/PictureStrips"/>
    <dgm:cxn modelId="{E9733AAB-FF72-4D69-A3B1-4F1F6E6E9527}" type="presParOf" srcId="{71FC2378-0216-4A05-8716-1F3541E696A4}" destId="{3F9D1B49-A2F3-46BF-959B-D9F7929D5DDD}" srcOrd="4" destOrd="0" presId="urn:microsoft.com/office/officeart/2008/layout/PictureStrips"/>
    <dgm:cxn modelId="{FBF56897-ABBB-4C7A-85EE-08431E515DA5}" type="presParOf" srcId="{3F9D1B49-A2F3-46BF-959B-D9F7929D5DDD}" destId="{3E02506F-0631-4630-A8FB-76D7ED82A47D}" srcOrd="0" destOrd="0" presId="urn:microsoft.com/office/officeart/2008/layout/PictureStrips"/>
    <dgm:cxn modelId="{8F37DBBB-FE70-4F76-A173-03A569A221B6}" type="presParOf" srcId="{3F9D1B49-A2F3-46BF-959B-D9F7929D5DDD}" destId="{785683EC-CDF5-4139-97DD-7FBED21D561F}" srcOrd="1" destOrd="0" presId="urn:microsoft.com/office/officeart/2008/layout/PictureStrips"/>
    <dgm:cxn modelId="{EF7AA8AB-013A-439C-A928-C628A9CCE015}" type="presParOf" srcId="{71FC2378-0216-4A05-8716-1F3541E696A4}" destId="{DAADB126-2A36-43E6-A722-562E9BBED6E6}" srcOrd="5" destOrd="0" presId="urn:microsoft.com/office/officeart/2008/layout/PictureStrips"/>
    <dgm:cxn modelId="{7050831C-86E3-4267-805C-8BF6304613E2}" type="presParOf" srcId="{71FC2378-0216-4A05-8716-1F3541E696A4}" destId="{26782DCB-FBC0-430E-99D1-1DB439F379F7}" srcOrd="6" destOrd="0" presId="urn:microsoft.com/office/officeart/2008/layout/PictureStrips"/>
    <dgm:cxn modelId="{4B93B5F8-BAED-4E2F-BEDC-C34D96F192C2}" type="presParOf" srcId="{26782DCB-FBC0-430E-99D1-1DB439F379F7}" destId="{AE0492A0-582A-4604-A121-95D23C546D5F}" srcOrd="0" destOrd="0" presId="urn:microsoft.com/office/officeart/2008/layout/PictureStrips"/>
    <dgm:cxn modelId="{69881E60-A61B-47E2-963E-3AF30BC5E347}" type="presParOf" srcId="{26782DCB-FBC0-430E-99D1-1DB439F379F7}" destId="{1F9D5AAE-9C6D-477B-9442-D4F490DA996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D7ADED-1062-44BF-82C6-669FDF398EF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8C4DE9C-4900-44EE-9D4F-E46B1A85EBC0}">
      <dgm:prSet phldrT="[Текст]" custT="1"/>
      <dgm:spPr>
        <a:solidFill>
          <a:schemeClr val="accent5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ru-RU" sz="14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Развитие сети: создание филиалов организации в Ленинградской области</a:t>
          </a:r>
        </a:p>
        <a:p>
          <a:r>
            <a:rPr lang="ru-RU" sz="14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Создание банка данных членов ЛРОО «Лепестки добра»</a:t>
          </a:r>
        </a:p>
        <a:p>
          <a:r>
            <a:rPr lang="ru-RU" sz="14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Анкетирование</a:t>
          </a:r>
        </a:p>
      </dgm:t>
    </dgm:pt>
    <dgm:pt modelId="{54FD9CE4-79D7-4EA2-BCBB-006E4E4D345D}" type="parTrans" cxnId="{F3E447C5-28CD-48B4-A68D-46CF2968967D}">
      <dgm:prSet/>
      <dgm:spPr/>
      <dgm:t>
        <a:bodyPr/>
        <a:lstStyle/>
        <a:p>
          <a:endParaRPr lang="ru-RU"/>
        </a:p>
      </dgm:t>
    </dgm:pt>
    <dgm:pt modelId="{CA18C6AD-66D5-4D4A-8051-7E7191765350}" type="sibTrans" cxnId="{F3E447C5-28CD-48B4-A68D-46CF2968967D}">
      <dgm:prSet/>
      <dgm:spPr/>
      <dgm:t>
        <a:bodyPr/>
        <a:lstStyle/>
        <a:p>
          <a:endParaRPr lang="ru-RU"/>
        </a:p>
      </dgm:t>
    </dgm:pt>
    <dgm:pt modelId="{2579241F-2DA9-47BD-A143-3BC927165733}">
      <dgm:prSet phldrT="[Текст]" custT="1"/>
      <dgm:spPr>
        <a:ln>
          <a:noFill/>
        </a:ln>
      </dgm:spPr>
      <dgm:t>
        <a:bodyPr/>
        <a:lstStyle/>
        <a:p>
          <a:r>
            <a:rPr lang="ru-RU" sz="14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Организация встреч с представителями властных структур в каждом районе Ленинградской области, с целью решения организационных проблем</a:t>
          </a:r>
          <a:endParaRPr lang="ru-RU" sz="1400" b="1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9A4FF1-3ECE-4FF8-AAB1-2802D1CB65F0}" type="parTrans" cxnId="{BD7F142F-AC44-4A2E-966E-CAADBB8C4FD4}">
      <dgm:prSet/>
      <dgm:spPr/>
      <dgm:t>
        <a:bodyPr/>
        <a:lstStyle/>
        <a:p>
          <a:endParaRPr lang="ru-RU"/>
        </a:p>
      </dgm:t>
    </dgm:pt>
    <dgm:pt modelId="{1235F2B7-6456-4684-B4B0-DB0760425327}" type="sibTrans" cxnId="{BD7F142F-AC44-4A2E-966E-CAADBB8C4FD4}">
      <dgm:prSet/>
      <dgm:spPr/>
      <dgm:t>
        <a:bodyPr/>
        <a:lstStyle/>
        <a:p>
          <a:endParaRPr lang="ru-RU"/>
        </a:p>
      </dgm:t>
    </dgm:pt>
    <dgm:pt modelId="{307C31D9-EF0E-4F19-8C42-55A1C9F5F2BB}">
      <dgm:prSet custT="1"/>
      <dgm:spPr>
        <a:ln>
          <a:noFill/>
        </a:ln>
      </dgm:spPr>
      <dgm:t>
        <a:bodyPr/>
        <a:lstStyle/>
        <a:p>
          <a:r>
            <a:rPr lang="ru-RU" sz="14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Создание клубов для родителей детей-инвалидов</a:t>
          </a:r>
          <a:endParaRPr lang="ru-RU" sz="1400" b="1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C65B6E-0BE0-4B61-A8D6-F30570107744}" type="parTrans" cxnId="{B0150265-1CFA-458C-96FC-553BE2409FCA}">
      <dgm:prSet/>
      <dgm:spPr/>
      <dgm:t>
        <a:bodyPr/>
        <a:lstStyle/>
        <a:p>
          <a:endParaRPr lang="ru-RU"/>
        </a:p>
      </dgm:t>
    </dgm:pt>
    <dgm:pt modelId="{69BA991F-9A19-4874-AF50-5CB7218FBB52}" type="sibTrans" cxnId="{B0150265-1CFA-458C-96FC-553BE2409FCA}">
      <dgm:prSet/>
      <dgm:spPr/>
      <dgm:t>
        <a:bodyPr/>
        <a:lstStyle/>
        <a:p>
          <a:endParaRPr lang="ru-RU"/>
        </a:p>
      </dgm:t>
    </dgm:pt>
    <dgm:pt modelId="{E14CE3E7-E90E-4F75-9C3C-329D74D1F7AC}">
      <dgm:prSet custT="1"/>
      <dgm:spPr>
        <a:ln>
          <a:noFill/>
        </a:ln>
      </dgm:spPr>
      <dgm:t>
        <a:bodyPr/>
        <a:lstStyle/>
        <a:p>
          <a:r>
            <a:rPr lang="ru-RU" sz="14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Разработка </a:t>
          </a:r>
          <a:r>
            <a:rPr lang="ru-RU" sz="1400" b="1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проектов для </a:t>
          </a:r>
          <a:r>
            <a:rPr lang="ru-RU" sz="14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участия в конкурсах на получения грантов</a:t>
          </a:r>
          <a:endParaRPr lang="ru-RU" sz="1400" b="1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B0AB32-865B-45E2-81C0-85A0800A34F6}" type="parTrans" cxnId="{327F54A6-9E47-4D0D-BF07-39BE13D8D6E6}">
      <dgm:prSet/>
      <dgm:spPr/>
      <dgm:t>
        <a:bodyPr/>
        <a:lstStyle/>
        <a:p>
          <a:endParaRPr lang="ru-RU"/>
        </a:p>
      </dgm:t>
    </dgm:pt>
    <dgm:pt modelId="{86582AB3-65A7-4E22-A194-18AF3BFDF172}" type="sibTrans" cxnId="{327F54A6-9E47-4D0D-BF07-39BE13D8D6E6}">
      <dgm:prSet/>
      <dgm:spPr/>
      <dgm:t>
        <a:bodyPr/>
        <a:lstStyle/>
        <a:p>
          <a:endParaRPr lang="ru-RU"/>
        </a:p>
      </dgm:t>
    </dgm:pt>
    <dgm:pt modelId="{9DF9CF82-EFE1-4C9E-A1F5-75864B800CB6}">
      <dgm:prSet/>
      <dgm:spPr/>
      <dgm:t>
        <a:bodyPr/>
        <a:lstStyle/>
        <a:p>
          <a:endParaRPr lang="ru-RU" dirty="0"/>
        </a:p>
      </dgm:t>
    </dgm:pt>
    <dgm:pt modelId="{C2B9FB5B-CD96-4815-B43C-77EB3763F53A}" type="parTrans" cxnId="{390D3B38-4440-4D17-B586-38D261399371}">
      <dgm:prSet/>
      <dgm:spPr/>
      <dgm:t>
        <a:bodyPr/>
        <a:lstStyle/>
        <a:p>
          <a:endParaRPr lang="ru-RU"/>
        </a:p>
      </dgm:t>
    </dgm:pt>
    <dgm:pt modelId="{21D4F590-81AC-4EE1-A6F5-5AB7CE2B411F}" type="sibTrans" cxnId="{390D3B38-4440-4D17-B586-38D261399371}">
      <dgm:prSet/>
      <dgm:spPr/>
      <dgm:t>
        <a:bodyPr/>
        <a:lstStyle/>
        <a:p>
          <a:endParaRPr lang="ru-RU"/>
        </a:p>
      </dgm:t>
    </dgm:pt>
    <dgm:pt modelId="{655F7ED5-D39B-495A-8EEE-3E8527702B26}">
      <dgm:prSet/>
      <dgm:spPr/>
      <dgm:t>
        <a:bodyPr/>
        <a:lstStyle/>
        <a:p>
          <a:endParaRPr lang="ru-RU"/>
        </a:p>
      </dgm:t>
    </dgm:pt>
    <dgm:pt modelId="{9769CFC1-A222-4D37-8C9E-C2B5598B162E}" type="parTrans" cxnId="{0B6667A0-4CBD-4A70-8B46-ECE1112FBD24}">
      <dgm:prSet/>
      <dgm:spPr/>
      <dgm:t>
        <a:bodyPr/>
        <a:lstStyle/>
        <a:p>
          <a:endParaRPr lang="ru-RU"/>
        </a:p>
      </dgm:t>
    </dgm:pt>
    <dgm:pt modelId="{62D3D097-0502-41B2-9E54-523F12260365}" type="sibTrans" cxnId="{0B6667A0-4CBD-4A70-8B46-ECE1112FBD24}">
      <dgm:prSet/>
      <dgm:spPr/>
      <dgm:t>
        <a:bodyPr/>
        <a:lstStyle/>
        <a:p>
          <a:endParaRPr lang="ru-RU"/>
        </a:p>
      </dgm:t>
    </dgm:pt>
    <dgm:pt modelId="{59C70909-DCB2-4D95-8F55-68B95B26C72E}">
      <dgm:prSet/>
      <dgm:spPr/>
      <dgm:t>
        <a:bodyPr/>
        <a:lstStyle/>
        <a:p>
          <a:endParaRPr lang="ru-RU"/>
        </a:p>
      </dgm:t>
    </dgm:pt>
    <dgm:pt modelId="{6490CAA0-18C2-425E-8C3E-10BA818A8073}" type="parTrans" cxnId="{4CF536EA-13F9-447A-992D-25095A55F353}">
      <dgm:prSet/>
      <dgm:spPr/>
      <dgm:t>
        <a:bodyPr/>
        <a:lstStyle/>
        <a:p>
          <a:endParaRPr lang="ru-RU"/>
        </a:p>
      </dgm:t>
    </dgm:pt>
    <dgm:pt modelId="{961BB047-501B-4A3C-909C-BD818DA36F99}" type="sibTrans" cxnId="{4CF536EA-13F9-447A-992D-25095A55F353}">
      <dgm:prSet/>
      <dgm:spPr/>
      <dgm:t>
        <a:bodyPr/>
        <a:lstStyle/>
        <a:p>
          <a:endParaRPr lang="ru-RU"/>
        </a:p>
      </dgm:t>
    </dgm:pt>
    <dgm:pt modelId="{9322634D-8A39-4597-9426-6AFD3EF48F17}">
      <dgm:prSet/>
      <dgm:spPr/>
      <dgm:t>
        <a:bodyPr/>
        <a:lstStyle/>
        <a:p>
          <a:endParaRPr lang="ru-RU"/>
        </a:p>
      </dgm:t>
    </dgm:pt>
    <dgm:pt modelId="{44AE2F76-7A41-47C8-9FF3-F37076952912}" type="parTrans" cxnId="{1A892208-BEFA-43AA-81C0-53FD81AAC421}">
      <dgm:prSet/>
      <dgm:spPr/>
      <dgm:t>
        <a:bodyPr/>
        <a:lstStyle/>
        <a:p>
          <a:endParaRPr lang="ru-RU"/>
        </a:p>
      </dgm:t>
    </dgm:pt>
    <dgm:pt modelId="{7E441F9E-0F9D-42D8-8908-CD39A2F0F82A}" type="sibTrans" cxnId="{1A892208-BEFA-43AA-81C0-53FD81AAC421}">
      <dgm:prSet/>
      <dgm:spPr/>
      <dgm:t>
        <a:bodyPr/>
        <a:lstStyle/>
        <a:p>
          <a:endParaRPr lang="ru-RU"/>
        </a:p>
      </dgm:t>
    </dgm:pt>
    <dgm:pt modelId="{D485D81A-E7DF-4605-8372-96D7257F90E6}">
      <dgm:prSet custT="1"/>
      <dgm:spPr>
        <a:ln>
          <a:noFill/>
        </a:ln>
      </dgm:spPr>
      <dgm:t>
        <a:bodyPr/>
        <a:lstStyle/>
        <a:p>
          <a:r>
            <a:rPr lang="ru-RU" sz="14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Проведение областной конференции для родителей детей-инвалидов в рамках празднования Дня матери</a:t>
          </a:r>
          <a:endParaRPr lang="ru-RU" sz="1400" b="1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8AB045-3DEA-49D4-B5EC-1C4439409047}" type="parTrans" cxnId="{38E9F6C9-36DA-4CB5-BAA4-17AD5CF6B9BF}">
      <dgm:prSet/>
      <dgm:spPr/>
      <dgm:t>
        <a:bodyPr/>
        <a:lstStyle/>
        <a:p>
          <a:endParaRPr lang="ru-RU"/>
        </a:p>
      </dgm:t>
    </dgm:pt>
    <dgm:pt modelId="{68AF70EF-FFA9-48A6-882F-ABFFB8A4DDC3}" type="sibTrans" cxnId="{38E9F6C9-36DA-4CB5-BAA4-17AD5CF6B9BF}">
      <dgm:prSet/>
      <dgm:spPr/>
      <dgm:t>
        <a:bodyPr/>
        <a:lstStyle/>
        <a:p>
          <a:endParaRPr lang="ru-RU"/>
        </a:p>
      </dgm:t>
    </dgm:pt>
    <dgm:pt modelId="{9AD9ED31-50BE-456E-8E84-037F87EF730D}">
      <dgm:prSet custT="1"/>
      <dgm:spPr>
        <a:ln>
          <a:noFill/>
        </a:ln>
      </dgm:spPr>
      <dgm:t>
        <a:bodyPr/>
        <a:lstStyle/>
        <a:p>
          <a:r>
            <a:rPr lang="ru-RU" sz="14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Проведение акции "Вместе в школу!" (акция поддержки семей, воспитывающих детей-инвалидов, поступающих в 1 класс)</a:t>
          </a:r>
          <a:endParaRPr lang="ru-RU" sz="1400" b="1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E78594-5182-4344-A744-F021AB6F7D41}" type="parTrans" cxnId="{9038387A-BF63-42D5-99D3-6B9A17252142}">
      <dgm:prSet/>
      <dgm:spPr/>
      <dgm:t>
        <a:bodyPr/>
        <a:lstStyle/>
        <a:p>
          <a:endParaRPr lang="ru-RU"/>
        </a:p>
      </dgm:t>
    </dgm:pt>
    <dgm:pt modelId="{A134EFC1-FD5B-4BB5-8ED8-AEB4ECA045E9}" type="sibTrans" cxnId="{9038387A-BF63-42D5-99D3-6B9A17252142}">
      <dgm:prSet/>
      <dgm:spPr/>
      <dgm:t>
        <a:bodyPr/>
        <a:lstStyle/>
        <a:p>
          <a:endParaRPr lang="ru-RU"/>
        </a:p>
      </dgm:t>
    </dgm:pt>
    <dgm:pt modelId="{BC5A2616-1F34-46BD-88BE-7E03CB3473FC}">
      <dgm:prSet custT="1"/>
      <dgm:spPr>
        <a:ln>
          <a:noFill/>
        </a:ln>
      </dgm:spPr>
      <dgm:t>
        <a:bodyPr/>
        <a:lstStyle/>
        <a:p>
          <a:r>
            <a:rPr lang="ru-RU" sz="14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Создание сайта и изготовление</a:t>
          </a:r>
          <a:r>
            <a:rPr lang="ru-RU" sz="1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символики ЛРОО «ЛЕПЕСТКИ ДОБРА» </a:t>
          </a:r>
          <a:endParaRPr lang="ru-RU" sz="1400" b="1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8CB862-508C-46CB-88CC-E46245E43499}" type="parTrans" cxnId="{549E0055-EED8-41E3-9469-7780C01DFB90}">
      <dgm:prSet/>
      <dgm:spPr/>
      <dgm:t>
        <a:bodyPr/>
        <a:lstStyle/>
        <a:p>
          <a:endParaRPr lang="ru-RU"/>
        </a:p>
      </dgm:t>
    </dgm:pt>
    <dgm:pt modelId="{8C1EC383-5AF7-4C85-85FF-F4111462756F}" type="sibTrans" cxnId="{549E0055-EED8-41E3-9469-7780C01DFB90}">
      <dgm:prSet/>
      <dgm:spPr/>
      <dgm:t>
        <a:bodyPr/>
        <a:lstStyle/>
        <a:p>
          <a:endParaRPr lang="ru-RU"/>
        </a:p>
      </dgm:t>
    </dgm:pt>
    <dgm:pt modelId="{2A34724A-7C98-4E27-8875-3F363513F350}">
      <dgm:prSet custScaleX="107015" custLinFactY="200000" custLinFactNeighborX="-1319" custLinFactNeighborY="257602"/>
      <dgm:spPr/>
      <dgm:t>
        <a:bodyPr/>
        <a:lstStyle/>
        <a:p>
          <a:endParaRPr lang="ru-RU"/>
        </a:p>
      </dgm:t>
    </dgm:pt>
    <dgm:pt modelId="{0559AD86-47E3-4730-8F78-5B3EA4C93AED}" type="parTrans" cxnId="{421E6F87-FED3-45EF-A7CA-6387CDFB98F5}">
      <dgm:prSet/>
      <dgm:spPr/>
      <dgm:t>
        <a:bodyPr/>
        <a:lstStyle/>
        <a:p>
          <a:endParaRPr lang="ru-RU"/>
        </a:p>
      </dgm:t>
    </dgm:pt>
    <dgm:pt modelId="{90DC57EE-C0B3-44E0-B38F-C9B27F231388}" type="sibTrans" cxnId="{421E6F87-FED3-45EF-A7CA-6387CDFB98F5}">
      <dgm:prSet/>
      <dgm:spPr/>
      <dgm:t>
        <a:bodyPr/>
        <a:lstStyle/>
        <a:p>
          <a:endParaRPr lang="ru-RU"/>
        </a:p>
      </dgm:t>
    </dgm:pt>
    <dgm:pt modelId="{80B5E69D-7A68-492B-8FDB-31207A0839DA}">
      <dgm:prSet phldrT="[Текст]"/>
      <dgm:spPr>
        <a:solidFill>
          <a:schemeClr val="accent5">
            <a:lumMod val="60000"/>
            <a:lumOff val="4000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2886B178-D66C-4054-A5EE-D6704FEDE728}" type="parTrans" cxnId="{B86CF62A-A42E-4AFC-809B-E162D683AE49}">
      <dgm:prSet/>
      <dgm:spPr/>
      <dgm:t>
        <a:bodyPr/>
        <a:lstStyle/>
        <a:p>
          <a:endParaRPr lang="ru-RU"/>
        </a:p>
      </dgm:t>
    </dgm:pt>
    <dgm:pt modelId="{C4CFB051-A3ED-4443-964A-5997BCBCF382}" type="sibTrans" cxnId="{B86CF62A-A42E-4AFC-809B-E162D683AE49}">
      <dgm:prSet/>
      <dgm:spPr/>
      <dgm:t>
        <a:bodyPr/>
        <a:lstStyle/>
        <a:p>
          <a:endParaRPr lang="ru-RU"/>
        </a:p>
      </dgm:t>
    </dgm:pt>
    <dgm:pt modelId="{FB811E35-72B3-4852-A023-F695C1A3F48A}" type="pres">
      <dgm:prSet presAssocID="{94D7ADED-1062-44BF-82C6-669FDF398EF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924E282-AA8E-4F1F-B4D9-BEC4A5F8A686}" type="pres">
      <dgm:prSet presAssocID="{94D7ADED-1062-44BF-82C6-669FDF398EF9}" presName="Name1" presStyleCnt="0"/>
      <dgm:spPr/>
    </dgm:pt>
    <dgm:pt modelId="{73612EF8-444F-44D1-8716-5BDCD52FD364}" type="pres">
      <dgm:prSet presAssocID="{94D7ADED-1062-44BF-82C6-669FDF398EF9}" presName="cycle" presStyleCnt="0"/>
      <dgm:spPr/>
    </dgm:pt>
    <dgm:pt modelId="{C8F29C7D-E482-431A-8FD7-4F53AA8E47CD}" type="pres">
      <dgm:prSet presAssocID="{94D7ADED-1062-44BF-82C6-669FDF398EF9}" presName="srcNode" presStyleLbl="node1" presStyleIdx="0" presStyleCnt="7"/>
      <dgm:spPr/>
    </dgm:pt>
    <dgm:pt modelId="{1974B920-7FDD-4E23-A8BE-949E212C9F9D}" type="pres">
      <dgm:prSet presAssocID="{94D7ADED-1062-44BF-82C6-669FDF398EF9}" presName="conn" presStyleLbl="parChTrans1D2" presStyleIdx="0" presStyleCnt="1"/>
      <dgm:spPr/>
      <dgm:t>
        <a:bodyPr/>
        <a:lstStyle/>
        <a:p>
          <a:endParaRPr lang="ru-RU"/>
        </a:p>
      </dgm:t>
    </dgm:pt>
    <dgm:pt modelId="{97EA4147-3DE0-44A6-82EC-99F55FF559C8}" type="pres">
      <dgm:prSet presAssocID="{94D7ADED-1062-44BF-82C6-669FDF398EF9}" presName="extraNode" presStyleLbl="node1" presStyleIdx="0" presStyleCnt="7"/>
      <dgm:spPr/>
    </dgm:pt>
    <dgm:pt modelId="{F1F25653-3DFD-4088-ACA2-D7F39EC8F3F5}" type="pres">
      <dgm:prSet presAssocID="{94D7ADED-1062-44BF-82C6-669FDF398EF9}" presName="dstNode" presStyleLbl="node1" presStyleIdx="0" presStyleCnt="7"/>
      <dgm:spPr/>
    </dgm:pt>
    <dgm:pt modelId="{7791F48C-2D0A-4EC9-8726-7F620D1AC710}" type="pres">
      <dgm:prSet presAssocID="{C8C4DE9C-4900-44EE-9D4F-E46B1A85EBC0}" presName="text_1" presStyleLbl="node1" presStyleIdx="0" presStyleCnt="7" custScaleX="96682" custScaleY="150019" custLinFactNeighborX="527" custLinFactNeighborY="2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1690C6-5327-40C3-9357-48D25960A7AD}" type="pres">
      <dgm:prSet presAssocID="{C8C4DE9C-4900-44EE-9D4F-E46B1A85EBC0}" presName="accent_1" presStyleCnt="0"/>
      <dgm:spPr/>
    </dgm:pt>
    <dgm:pt modelId="{53765B93-5439-4925-80F5-E4A8E539A59E}" type="pres">
      <dgm:prSet presAssocID="{C8C4DE9C-4900-44EE-9D4F-E46B1A85EBC0}" presName="accentRepeatNode" presStyleLbl="solidFgAcc1" presStyleIdx="0" presStyleCnt="7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1B529F4C-AB43-42B8-9D8D-11D520F8813C}" type="pres">
      <dgm:prSet presAssocID="{2579241F-2DA9-47BD-A143-3BC927165733}" presName="text_2" presStyleLbl="node1" presStyleIdx="1" presStyleCnt="7" custScaleY="120658" custLinFactNeighborX="-378" custLinFactNeighborY="19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74C3BD-DF65-4558-97EB-94A895AE2E13}" type="pres">
      <dgm:prSet presAssocID="{2579241F-2DA9-47BD-A143-3BC927165733}" presName="accent_2" presStyleCnt="0"/>
      <dgm:spPr/>
    </dgm:pt>
    <dgm:pt modelId="{64DACCE0-C496-4F12-8E25-472DC04DFDC6}" type="pres">
      <dgm:prSet presAssocID="{2579241F-2DA9-47BD-A143-3BC927165733}" presName="accentRepeatNode" presStyleLbl="solidFgAcc1" presStyleIdx="1" presStyleCnt="7" custLinFactNeighborX="-24807" custLinFactNeighborY="15368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6635BFAD-75F0-4D27-B691-CE5D58A022E8}" type="pres">
      <dgm:prSet presAssocID="{307C31D9-EF0E-4F19-8C42-55A1C9F5F2BB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D1DED1-B043-43A7-9358-D105D61400BC}" type="pres">
      <dgm:prSet presAssocID="{307C31D9-EF0E-4F19-8C42-55A1C9F5F2BB}" presName="accent_3" presStyleCnt="0"/>
      <dgm:spPr/>
    </dgm:pt>
    <dgm:pt modelId="{3B332803-E33E-4997-9B00-9877A7210159}" type="pres">
      <dgm:prSet presAssocID="{307C31D9-EF0E-4F19-8C42-55A1C9F5F2BB}" presName="accentRepeatNode" presStyleLbl="solidFgAcc1" presStyleIdx="2" presStyleCnt="7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E529F038-3625-4727-A5A4-9D8C5810237E}" type="pres">
      <dgm:prSet presAssocID="{D485D81A-E7DF-4605-8372-96D7257F90E6}" presName="text_4" presStyleLbl="node1" presStyleIdx="3" presStyleCnt="7" custScaleX="107015" custLinFactY="200000" custLinFactNeighborX="-1319" custLinFactNeighborY="257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DA7F0-1ADC-45C2-A5CB-8BCD64F553B4}" type="pres">
      <dgm:prSet presAssocID="{D485D81A-E7DF-4605-8372-96D7257F90E6}" presName="accent_4" presStyleCnt="0"/>
      <dgm:spPr/>
    </dgm:pt>
    <dgm:pt modelId="{C4EA27DC-31A2-4885-8358-17CB98C3D10C}" type="pres">
      <dgm:prSet presAssocID="{D485D81A-E7DF-4605-8372-96D7257F90E6}" presName="accentRepeatNode" presStyleLbl="solidFgAcc1" presStyleIdx="3" presStyleCnt="7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E282D609-F4C3-40E2-A24E-A490C3332E33}" type="pres">
      <dgm:prSet presAssocID="{BC5A2616-1F34-46BD-88BE-7E03CB3473FC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33D3E4-3C56-4EB5-ABB2-4B927C27660E}" type="pres">
      <dgm:prSet presAssocID="{BC5A2616-1F34-46BD-88BE-7E03CB3473FC}" presName="accent_5" presStyleCnt="0"/>
      <dgm:spPr/>
    </dgm:pt>
    <dgm:pt modelId="{F9A6AD95-6F5E-42C1-AAE1-5514AF1756D1}" type="pres">
      <dgm:prSet presAssocID="{BC5A2616-1F34-46BD-88BE-7E03CB3473FC}" presName="accentRepeatNode" presStyleLbl="solidFgAcc1" presStyleIdx="4" presStyleCnt="7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E4D8EB81-C771-42B6-B878-FC9BEF9AC931}" type="pres">
      <dgm:prSet presAssocID="{E14CE3E7-E90E-4F75-9C3C-329D74D1F7AC}" presName="text_6" presStyleLbl="node1" presStyleIdx="5" presStyleCnt="7" custScaleX="90119" custLinFactY="-100000" custLinFactNeighborX="4914" custLinFactNeighborY="-1903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D8DA2D-B09A-45D4-9694-2761F81FCB5C}" type="pres">
      <dgm:prSet presAssocID="{E14CE3E7-E90E-4F75-9C3C-329D74D1F7AC}" presName="accent_6" presStyleCnt="0"/>
      <dgm:spPr/>
    </dgm:pt>
    <dgm:pt modelId="{C38C41D5-DA70-4931-AC3D-7992F432642D}" type="pres">
      <dgm:prSet presAssocID="{E14CE3E7-E90E-4F75-9C3C-329D74D1F7AC}" presName="accentRepeatNode" presStyleLbl="solidFgAcc1" presStyleIdx="5" presStyleCnt="7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8679AA7B-E7C9-45A9-BF64-20F2D4BC6112}" type="pres">
      <dgm:prSet presAssocID="{9AD9ED31-50BE-456E-8E84-037F87EF730D}" presName="text_7" presStyleLbl="node1" presStyleIdx="6" presStyleCnt="7" custScaleX="89601" custLinFactY="-51265" custLinFactNeighborX="580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EDA781-7A27-46B0-8B0B-A308012EFDD0}" type="pres">
      <dgm:prSet presAssocID="{9AD9ED31-50BE-456E-8E84-037F87EF730D}" presName="accent_7" presStyleCnt="0"/>
      <dgm:spPr/>
    </dgm:pt>
    <dgm:pt modelId="{91034877-2431-4586-A5DB-4F418E6CB2CD}" type="pres">
      <dgm:prSet presAssocID="{9AD9ED31-50BE-456E-8E84-037F87EF730D}" presName="accentRepeatNode" presStyleLbl="solidFgAcc1" presStyleIdx="6" presStyleCnt="7" custLinFactNeighborX="37160" custLinFactNeighborY="4263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801144FD-BC24-4224-BE80-47AD89CFF098}" type="presOf" srcId="{CA18C6AD-66D5-4D4A-8051-7E7191765350}" destId="{1974B920-7FDD-4E23-A8BE-949E212C9F9D}" srcOrd="0" destOrd="0" presId="urn:microsoft.com/office/officeart/2008/layout/VerticalCurvedList"/>
    <dgm:cxn modelId="{07342C26-3505-4D26-A9B8-0205147647F2}" type="presOf" srcId="{2579241F-2DA9-47BD-A143-3BC927165733}" destId="{1B529F4C-AB43-42B8-9D8D-11D520F8813C}" srcOrd="0" destOrd="0" presId="urn:microsoft.com/office/officeart/2008/layout/VerticalCurvedList"/>
    <dgm:cxn modelId="{D07961EC-C144-4132-8AB6-0B315A4C2470}" type="presOf" srcId="{C8C4DE9C-4900-44EE-9D4F-E46B1A85EBC0}" destId="{7791F48C-2D0A-4EC9-8726-7F620D1AC710}" srcOrd="0" destOrd="0" presId="urn:microsoft.com/office/officeart/2008/layout/VerticalCurvedList"/>
    <dgm:cxn modelId="{803DD1AE-C597-42D0-A9D5-876E575F5357}" type="presOf" srcId="{307C31D9-EF0E-4F19-8C42-55A1C9F5F2BB}" destId="{6635BFAD-75F0-4D27-B691-CE5D58A022E8}" srcOrd="0" destOrd="0" presId="urn:microsoft.com/office/officeart/2008/layout/VerticalCurvedList"/>
    <dgm:cxn modelId="{B0150265-1CFA-458C-96FC-553BE2409FCA}" srcId="{94D7ADED-1062-44BF-82C6-669FDF398EF9}" destId="{307C31D9-EF0E-4F19-8C42-55A1C9F5F2BB}" srcOrd="2" destOrd="0" parTransId="{4BC65B6E-0BE0-4B61-A8D6-F30570107744}" sibTransId="{69BA991F-9A19-4874-AF50-5CB7218FBB52}"/>
    <dgm:cxn modelId="{421E6F87-FED3-45EF-A7CA-6387CDFB98F5}" srcId="{94D7ADED-1062-44BF-82C6-669FDF398EF9}" destId="{2A34724A-7C98-4E27-8875-3F363513F350}" srcOrd="11" destOrd="0" parTransId="{0559AD86-47E3-4730-8F78-5B3EA4C93AED}" sibTransId="{90DC57EE-C0B3-44E0-B38F-C9B27F231388}"/>
    <dgm:cxn modelId="{C0E63E0F-9ED2-49BE-9051-3FB4B4740BD7}" type="presOf" srcId="{94D7ADED-1062-44BF-82C6-669FDF398EF9}" destId="{FB811E35-72B3-4852-A023-F695C1A3F48A}" srcOrd="0" destOrd="0" presId="urn:microsoft.com/office/officeart/2008/layout/VerticalCurvedList"/>
    <dgm:cxn modelId="{38E9F6C9-36DA-4CB5-BAA4-17AD5CF6B9BF}" srcId="{94D7ADED-1062-44BF-82C6-669FDF398EF9}" destId="{D485D81A-E7DF-4605-8372-96D7257F90E6}" srcOrd="3" destOrd="0" parTransId="{158AB045-3DEA-49D4-B5EC-1C4439409047}" sibTransId="{68AF70EF-FFA9-48A6-882F-ABFFB8A4DDC3}"/>
    <dgm:cxn modelId="{327F54A6-9E47-4D0D-BF07-39BE13D8D6E6}" srcId="{94D7ADED-1062-44BF-82C6-669FDF398EF9}" destId="{E14CE3E7-E90E-4F75-9C3C-329D74D1F7AC}" srcOrd="5" destOrd="0" parTransId="{C5B0AB32-865B-45E2-81C0-85A0800A34F6}" sibTransId="{86582AB3-65A7-4E22-A194-18AF3BFDF172}"/>
    <dgm:cxn modelId="{4CF536EA-13F9-447A-992D-25095A55F353}" srcId="{94D7ADED-1062-44BF-82C6-669FDF398EF9}" destId="{59C70909-DCB2-4D95-8F55-68B95B26C72E}" srcOrd="9" destOrd="0" parTransId="{6490CAA0-18C2-425E-8C3E-10BA818A8073}" sibTransId="{961BB047-501B-4A3C-909C-BD818DA36F99}"/>
    <dgm:cxn modelId="{B86CF62A-A42E-4AFC-809B-E162D683AE49}" srcId="{94D7ADED-1062-44BF-82C6-669FDF398EF9}" destId="{80B5E69D-7A68-492B-8FDB-31207A0839DA}" srcOrd="12" destOrd="0" parTransId="{2886B178-D66C-4054-A5EE-D6704FEDE728}" sibTransId="{C4CFB051-A3ED-4443-964A-5997BCBCF382}"/>
    <dgm:cxn modelId="{549E0055-EED8-41E3-9469-7780C01DFB90}" srcId="{94D7ADED-1062-44BF-82C6-669FDF398EF9}" destId="{BC5A2616-1F34-46BD-88BE-7E03CB3473FC}" srcOrd="4" destOrd="0" parTransId="{7B8CB862-508C-46CB-88CC-E46245E43499}" sibTransId="{8C1EC383-5AF7-4C85-85FF-F4111462756F}"/>
    <dgm:cxn modelId="{9D538C8A-469D-4B7F-8880-F18D31CA3069}" type="presOf" srcId="{9AD9ED31-50BE-456E-8E84-037F87EF730D}" destId="{8679AA7B-E7C9-45A9-BF64-20F2D4BC6112}" srcOrd="0" destOrd="0" presId="urn:microsoft.com/office/officeart/2008/layout/VerticalCurvedList"/>
    <dgm:cxn modelId="{BD7F142F-AC44-4A2E-966E-CAADBB8C4FD4}" srcId="{94D7ADED-1062-44BF-82C6-669FDF398EF9}" destId="{2579241F-2DA9-47BD-A143-3BC927165733}" srcOrd="1" destOrd="0" parTransId="{639A4FF1-3ECE-4FF8-AAB1-2802D1CB65F0}" sibTransId="{1235F2B7-6456-4684-B4B0-DB0760425327}"/>
    <dgm:cxn modelId="{C77CA9F5-EC78-4228-B3F7-13156BB37E61}" type="presOf" srcId="{E14CE3E7-E90E-4F75-9C3C-329D74D1F7AC}" destId="{E4D8EB81-C771-42B6-B878-FC9BEF9AC931}" srcOrd="0" destOrd="0" presId="urn:microsoft.com/office/officeart/2008/layout/VerticalCurvedList"/>
    <dgm:cxn modelId="{390D3B38-4440-4D17-B586-38D261399371}" srcId="{94D7ADED-1062-44BF-82C6-669FDF398EF9}" destId="{9DF9CF82-EFE1-4C9E-A1F5-75864B800CB6}" srcOrd="10" destOrd="0" parTransId="{C2B9FB5B-CD96-4815-B43C-77EB3763F53A}" sibTransId="{21D4F590-81AC-4EE1-A6F5-5AB7CE2B411F}"/>
    <dgm:cxn modelId="{9038387A-BF63-42D5-99D3-6B9A17252142}" srcId="{94D7ADED-1062-44BF-82C6-669FDF398EF9}" destId="{9AD9ED31-50BE-456E-8E84-037F87EF730D}" srcOrd="6" destOrd="0" parTransId="{65E78594-5182-4344-A744-F021AB6F7D41}" sibTransId="{A134EFC1-FD5B-4BB5-8ED8-AEB4ECA045E9}"/>
    <dgm:cxn modelId="{00EA5E3F-D602-4C8E-AEE0-EC4D4DF91C9D}" type="presOf" srcId="{BC5A2616-1F34-46BD-88BE-7E03CB3473FC}" destId="{E282D609-F4C3-40E2-A24E-A490C3332E33}" srcOrd="0" destOrd="0" presId="urn:microsoft.com/office/officeart/2008/layout/VerticalCurvedList"/>
    <dgm:cxn modelId="{1A892208-BEFA-43AA-81C0-53FD81AAC421}" srcId="{94D7ADED-1062-44BF-82C6-669FDF398EF9}" destId="{9322634D-8A39-4597-9426-6AFD3EF48F17}" srcOrd="8" destOrd="0" parTransId="{44AE2F76-7A41-47C8-9FF3-F37076952912}" sibTransId="{7E441F9E-0F9D-42D8-8908-CD39A2F0F82A}"/>
    <dgm:cxn modelId="{BD2C2F91-93CC-4954-B594-8B4C415A8C2B}" type="presOf" srcId="{D485D81A-E7DF-4605-8372-96D7257F90E6}" destId="{E529F038-3625-4727-A5A4-9D8C5810237E}" srcOrd="0" destOrd="0" presId="urn:microsoft.com/office/officeart/2008/layout/VerticalCurvedList"/>
    <dgm:cxn modelId="{F3E447C5-28CD-48B4-A68D-46CF2968967D}" srcId="{94D7ADED-1062-44BF-82C6-669FDF398EF9}" destId="{C8C4DE9C-4900-44EE-9D4F-E46B1A85EBC0}" srcOrd="0" destOrd="0" parTransId="{54FD9CE4-79D7-4EA2-BCBB-006E4E4D345D}" sibTransId="{CA18C6AD-66D5-4D4A-8051-7E7191765350}"/>
    <dgm:cxn modelId="{0B6667A0-4CBD-4A70-8B46-ECE1112FBD24}" srcId="{94D7ADED-1062-44BF-82C6-669FDF398EF9}" destId="{655F7ED5-D39B-495A-8EEE-3E8527702B26}" srcOrd="7" destOrd="0" parTransId="{9769CFC1-A222-4D37-8C9E-C2B5598B162E}" sibTransId="{62D3D097-0502-41B2-9E54-523F12260365}"/>
    <dgm:cxn modelId="{9A5C1F66-F518-46C4-9BFD-86F551FC86B5}" type="presParOf" srcId="{FB811E35-72B3-4852-A023-F695C1A3F48A}" destId="{2924E282-AA8E-4F1F-B4D9-BEC4A5F8A686}" srcOrd="0" destOrd="0" presId="urn:microsoft.com/office/officeart/2008/layout/VerticalCurvedList"/>
    <dgm:cxn modelId="{526A45F8-88ED-429A-9D55-2CDA9AD63D43}" type="presParOf" srcId="{2924E282-AA8E-4F1F-B4D9-BEC4A5F8A686}" destId="{73612EF8-444F-44D1-8716-5BDCD52FD364}" srcOrd="0" destOrd="0" presId="urn:microsoft.com/office/officeart/2008/layout/VerticalCurvedList"/>
    <dgm:cxn modelId="{75297C8B-D4EF-48F4-8201-1B606A5167C2}" type="presParOf" srcId="{73612EF8-444F-44D1-8716-5BDCD52FD364}" destId="{C8F29C7D-E482-431A-8FD7-4F53AA8E47CD}" srcOrd="0" destOrd="0" presId="urn:microsoft.com/office/officeart/2008/layout/VerticalCurvedList"/>
    <dgm:cxn modelId="{255646BD-9870-4DF1-B332-C2C1BDDDC06A}" type="presParOf" srcId="{73612EF8-444F-44D1-8716-5BDCD52FD364}" destId="{1974B920-7FDD-4E23-A8BE-949E212C9F9D}" srcOrd="1" destOrd="0" presId="urn:microsoft.com/office/officeart/2008/layout/VerticalCurvedList"/>
    <dgm:cxn modelId="{1254A872-F2AD-4A18-89ED-46C96B2CB5C8}" type="presParOf" srcId="{73612EF8-444F-44D1-8716-5BDCD52FD364}" destId="{97EA4147-3DE0-44A6-82EC-99F55FF559C8}" srcOrd="2" destOrd="0" presId="urn:microsoft.com/office/officeart/2008/layout/VerticalCurvedList"/>
    <dgm:cxn modelId="{AB879407-EB5D-43E0-81FB-B58E27C8A3F4}" type="presParOf" srcId="{73612EF8-444F-44D1-8716-5BDCD52FD364}" destId="{F1F25653-3DFD-4088-ACA2-D7F39EC8F3F5}" srcOrd="3" destOrd="0" presId="urn:microsoft.com/office/officeart/2008/layout/VerticalCurvedList"/>
    <dgm:cxn modelId="{863EACEA-8C09-4011-BA38-E1C008D6E2FE}" type="presParOf" srcId="{2924E282-AA8E-4F1F-B4D9-BEC4A5F8A686}" destId="{7791F48C-2D0A-4EC9-8726-7F620D1AC710}" srcOrd="1" destOrd="0" presId="urn:microsoft.com/office/officeart/2008/layout/VerticalCurvedList"/>
    <dgm:cxn modelId="{F20257E3-7502-4AB8-842D-026102A05653}" type="presParOf" srcId="{2924E282-AA8E-4F1F-B4D9-BEC4A5F8A686}" destId="{911690C6-5327-40C3-9357-48D25960A7AD}" srcOrd="2" destOrd="0" presId="urn:microsoft.com/office/officeart/2008/layout/VerticalCurvedList"/>
    <dgm:cxn modelId="{0FD04762-CAF1-47F7-B815-8CA9E63A3F7C}" type="presParOf" srcId="{911690C6-5327-40C3-9357-48D25960A7AD}" destId="{53765B93-5439-4925-80F5-E4A8E539A59E}" srcOrd="0" destOrd="0" presId="urn:microsoft.com/office/officeart/2008/layout/VerticalCurvedList"/>
    <dgm:cxn modelId="{D03BD71F-B835-4F2A-AC33-CAEFD14C1A6A}" type="presParOf" srcId="{2924E282-AA8E-4F1F-B4D9-BEC4A5F8A686}" destId="{1B529F4C-AB43-42B8-9D8D-11D520F8813C}" srcOrd="3" destOrd="0" presId="urn:microsoft.com/office/officeart/2008/layout/VerticalCurvedList"/>
    <dgm:cxn modelId="{A5AA7873-313C-4B57-88B5-648BF813023A}" type="presParOf" srcId="{2924E282-AA8E-4F1F-B4D9-BEC4A5F8A686}" destId="{F774C3BD-DF65-4558-97EB-94A895AE2E13}" srcOrd="4" destOrd="0" presId="urn:microsoft.com/office/officeart/2008/layout/VerticalCurvedList"/>
    <dgm:cxn modelId="{8A06F12F-6150-4521-A185-C1258E2B9585}" type="presParOf" srcId="{F774C3BD-DF65-4558-97EB-94A895AE2E13}" destId="{64DACCE0-C496-4F12-8E25-472DC04DFDC6}" srcOrd="0" destOrd="0" presId="urn:microsoft.com/office/officeart/2008/layout/VerticalCurvedList"/>
    <dgm:cxn modelId="{FB7B43DC-490F-4713-B59A-696821B89433}" type="presParOf" srcId="{2924E282-AA8E-4F1F-B4D9-BEC4A5F8A686}" destId="{6635BFAD-75F0-4D27-B691-CE5D58A022E8}" srcOrd="5" destOrd="0" presId="urn:microsoft.com/office/officeart/2008/layout/VerticalCurvedList"/>
    <dgm:cxn modelId="{5C3F8290-A1B5-43A3-8FA8-CBF11636D733}" type="presParOf" srcId="{2924E282-AA8E-4F1F-B4D9-BEC4A5F8A686}" destId="{65D1DED1-B043-43A7-9358-D105D61400BC}" srcOrd="6" destOrd="0" presId="urn:microsoft.com/office/officeart/2008/layout/VerticalCurvedList"/>
    <dgm:cxn modelId="{6B6FB173-4F05-4A5E-9974-F3B71A085B30}" type="presParOf" srcId="{65D1DED1-B043-43A7-9358-D105D61400BC}" destId="{3B332803-E33E-4997-9B00-9877A7210159}" srcOrd="0" destOrd="0" presId="urn:microsoft.com/office/officeart/2008/layout/VerticalCurvedList"/>
    <dgm:cxn modelId="{31291D73-F0BA-4D42-9D22-34EC2C9E0DF8}" type="presParOf" srcId="{2924E282-AA8E-4F1F-B4D9-BEC4A5F8A686}" destId="{E529F038-3625-4727-A5A4-9D8C5810237E}" srcOrd="7" destOrd="0" presId="urn:microsoft.com/office/officeart/2008/layout/VerticalCurvedList"/>
    <dgm:cxn modelId="{2DA6AB0A-AF5B-4F9F-AF75-0E8C2882D1F5}" type="presParOf" srcId="{2924E282-AA8E-4F1F-B4D9-BEC4A5F8A686}" destId="{70DDA7F0-1ADC-45C2-A5CB-8BCD64F553B4}" srcOrd="8" destOrd="0" presId="urn:microsoft.com/office/officeart/2008/layout/VerticalCurvedList"/>
    <dgm:cxn modelId="{D5140C2E-D20D-47D3-905D-8B330BE5FAA9}" type="presParOf" srcId="{70DDA7F0-1ADC-45C2-A5CB-8BCD64F553B4}" destId="{C4EA27DC-31A2-4885-8358-17CB98C3D10C}" srcOrd="0" destOrd="0" presId="urn:microsoft.com/office/officeart/2008/layout/VerticalCurvedList"/>
    <dgm:cxn modelId="{F3A35432-8AEB-4925-B583-EEADD0DAA06C}" type="presParOf" srcId="{2924E282-AA8E-4F1F-B4D9-BEC4A5F8A686}" destId="{E282D609-F4C3-40E2-A24E-A490C3332E33}" srcOrd="9" destOrd="0" presId="urn:microsoft.com/office/officeart/2008/layout/VerticalCurvedList"/>
    <dgm:cxn modelId="{BFF88748-3748-455B-8ECA-6B2B5B7AE569}" type="presParOf" srcId="{2924E282-AA8E-4F1F-B4D9-BEC4A5F8A686}" destId="{4F33D3E4-3C56-4EB5-ABB2-4B927C27660E}" srcOrd="10" destOrd="0" presId="urn:microsoft.com/office/officeart/2008/layout/VerticalCurvedList"/>
    <dgm:cxn modelId="{CF97A6BA-F016-4593-9924-5AF717E18CF4}" type="presParOf" srcId="{4F33D3E4-3C56-4EB5-ABB2-4B927C27660E}" destId="{F9A6AD95-6F5E-42C1-AAE1-5514AF1756D1}" srcOrd="0" destOrd="0" presId="urn:microsoft.com/office/officeart/2008/layout/VerticalCurvedList"/>
    <dgm:cxn modelId="{F12F6899-927A-46CB-B4AD-3E7D737E498D}" type="presParOf" srcId="{2924E282-AA8E-4F1F-B4D9-BEC4A5F8A686}" destId="{E4D8EB81-C771-42B6-B878-FC9BEF9AC931}" srcOrd="11" destOrd="0" presId="urn:microsoft.com/office/officeart/2008/layout/VerticalCurvedList"/>
    <dgm:cxn modelId="{30B0370F-DD4F-41C9-ACAA-B1D3751D52FD}" type="presParOf" srcId="{2924E282-AA8E-4F1F-B4D9-BEC4A5F8A686}" destId="{ECD8DA2D-B09A-45D4-9694-2761F81FCB5C}" srcOrd="12" destOrd="0" presId="urn:microsoft.com/office/officeart/2008/layout/VerticalCurvedList"/>
    <dgm:cxn modelId="{06BCD540-D954-4766-9BD7-55D5CC92425C}" type="presParOf" srcId="{ECD8DA2D-B09A-45D4-9694-2761F81FCB5C}" destId="{C38C41D5-DA70-4931-AC3D-7992F432642D}" srcOrd="0" destOrd="0" presId="urn:microsoft.com/office/officeart/2008/layout/VerticalCurvedList"/>
    <dgm:cxn modelId="{67AD9203-9BC3-4528-A100-F23193EE3F95}" type="presParOf" srcId="{2924E282-AA8E-4F1F-B4D9-BEC4A5F8A686}" destId="{8679AA7B-E7C9-45A9-BF64-20F2D4BC6112}" srcOrd="13" destOrd="0" presId="urn:microsoft.com/office/officeart/2008/layout/VerticalCurvedList"/>
    <dgm:cxn modelId="{05B1478E-8B8E-4BCE-8C4D-3AD17D052C25}" type="presParOf" srcId="{2924E282-AA8E-4F1F-B4D9-BEC4A5F8A686}" destId="{1CEDA781-7A27-46B0-8B0B-A308012EFDD0}" srcOrd="14" destOrd="0" presId="urn:microsoft.com/office/officeart/2008/layout/VerticalCurvedList"/>
    <dgm:cxn modelId="{9A162B22-8DD3-4458-8956-34FD36D13752}" type="presParOf" srcId="{1CEDA781-7A27-46B0-8B0B-A308012EFDD0}" destId="{91034877-2431-4586-A5DB-4F418E6CB2C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8D8CB-1CC0-492F-A05F-82449369818F}">
      <dsp:nvSpPr>
        <dsp:cNvPr id="0" name=""/>
        <dsp:cNvSpPr/>
      </dsp:nvSpPr>
      <dsp:spPr>
        <a:xfrm rot="10800000">
          <a:off x="504074" y="43182"/>
          <a:ext cx="7743378" cy="1201036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9886" tIns="45720" rIns="85344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        социальная поддержка и защита семей, имеющих детей с ограниченными возможностями здоровья, детей-инвалидов и инвалидов с детства; оказание детям-инвалидам и их семьям всесторонней помощи в адаптации и социализации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(участие в совещаниях, рабочих группах, координационных советах муниципального и областного уровня)</a:t>
          </a:r>
          <a:endParaRPr lang="ru-RU" sz="1200" b="1" kern="1200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804333" y="43182"/>
        <a:ext cx="7443119" cy="1201036"/>
      </dsp:txXfrm>
    </dsp:sp>
    <dsp:sp modelId="{3DCA9B1B-E99F-421C-B2DE-2124A4CA53F2}">
      <dsp:nvSpPr>
        <dsp:cNvPr id="0" name=""/>
        <dsp:cNvSpPr/>
      </dsp:nvSpPr>
      <dsp:spPr>
        <a:xfrm>
          <a:off x="0" y="38009"/>
          <a:ext cx="1203626" cy="11261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350536B-B588-41C2-9D70-D0DFF8611BAE}">
      <dsp:nvSpPr>
        <dsp:cNvPr id="0" name=""/>
        <dsp:cNvSpPr/>
      </dsp:nvSpPr>
      <dsp:spPr>
        <a:xfrm rot="10800000">
          <a:off x="648100" y="2520277"/>
          <a:ext cx="7661378" cy="1061166"/>
        </a:xfrm>
        <a:prstGeom prst="homePlat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9886" tIns="45720" rIns="85344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формирование позитивного отношения общества к детям с ограниченными возможностями здоровья, детям-инвалидам и инвалидам с детства;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(участие в различных городских, областных и всероссийских конкурсах, фестивалях; проведение благотворительных акций, создание клубов, творческих мастерских)  </a:t>
          </a:r>
          <a:endParaRPr lang="ru-RU" sz="1200" b="1" kern="1200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913391" y="2520277"/>
        <a:ext cx="7396087" cy="1061166"/>
      </dsp:txXfrm>
    </dsp:sp>
    <dsp:sp modelId="{76CC45F4-371D-41A3-89A4-9CF93443975F}">
      <dsp:nvSpPr>
        <dsp:cNvPr id="0" name=""/>
        <dsp:cNvSpPr/>
      </dsp:nvSpPr>
      <dsp:spPr>
        <a:xfrm>
          <a:off x="2" y="3600399"/>
          <a:ext cx="1133432" cy="111054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AF013DB-1233-43AC-B488-47DEA1E0BBAF}">
      <dsp:nvSpPr>
        <dsp:cNvPr id="0" name=""/>
        <dsp:cNvSpPr/>
      </dsp:nvSpPr>
      <dsp:spPr>
        <a:xfrm rot="10800000">
          <a:off x="864096" y="1368151"/>
          <a:ext cx="7426435" cy="945415"/>
        </a:xfrm>
        <a:prstGeom prst="homePlat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9886" tIns="45720" rIns="85344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Оказание детям инвалидам  и их семьям информационной, социальной и финансовой поддержки в адаптации и социализации;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(создание сайта, буклетов, листовок, участие в грантах, содействие в создании пунктов проката технических средств реабилитации)</a:t>
          </a:r>
          <a:endParaRPr lang="ru-RU" sz="1200" b="1" kern="1200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00450" y="1368151"/>
        <a:ext cx="7190081" cy="945415"/>
      </dsp:txXfrm>
    </dsp:sp>
    <dsp:sp modelId="{B6EE7EAA-4A6B-47D7-AA90-8D6FF6FC2AC8}">
      <dsp:nvSpPr>
        <dsp:cNvPr id="0" name=""/>
        <dsp:cNvSpPr/>
      </dsp:nvSpPr>
      <dsp:spPr>
        <a:xfrm>
          <a:off x="0" y="2488962"/>
          <a:ext cx="1121112" cy="104172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B959798-D562-42F2-B451-25DB63CB12A0}">
      <dsp:nvSpPr>
        <dsp:cNvPr id="0" name=""/>
        <dsp:cNvSpPr/>
      </dsp:nvSpPr>
      <dsp:spPr>
        <a:xfrm rot="10800000">
          <a:off x="720070" y="3744415"/>
          <a:ext cx="7609523" cy="1814778"/>
        </a:xfrm>
        <a:prstGeom prst="homePlat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9886" tIns="45720" rIns="85344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создание условий для детей с ограниченными возможностями здоровья, детей-инвалидов и инвалидов с детства возможностей вести полноценную и достойную жизнь, вне зависимости от их особенностей и с учетом их, приводящей к дальнейшей интеграции детей с ограниченными возможностями здоровья, детей-инвалидов и инвалидов с детства в общественную жизнь России, в котором они будут играть социально-значимую роль</a:t>
          </a:r>
          <a:endParaRPr lang="ru-RU" sz="12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73764" y="3744415"/>
        <a:ext cx="7155829" cy="1814778"/>
      </dsp:txXfrm>
    </dsp:sp>
    <dsp:sp modelId="{1607A2BE-3A3A-4EAB-8765-F1269AABDFCC}">
      <dsp:nvSpPr>
        <dsp:cNvPr id="0" name=""/>
        <dsp:cNvSpPr/>
      </dsp:nvSpPr>
      <dsp:spPr>
        <a:xfrm>
          <a:off x="0" y="1296140"/>
          <a:ext cx="1285490" cy="1120021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5700D-9244-4598-B7B8-CACA61F63421}">
      <dsp:nvSpPr>
        <dsp:cNvPr id="0" name=""/>
        <dsp:cNvSpPr/>
      </dsp:nvSpPr>
      <dsp:spPr>
        <a:xfrm rot="5400000">
          <a:off x="-136177" y="137878"/>
          <a:ext cx="907851" cy="63549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-5400000">
        <a:off x="1" y="319448"/>
        <a:ext cx="635496" cy="272355"/>
      </dsp:txXfrm>
    </dsp:sp>
    <dsp:sp modelId="{F790F793-37FC-45D4-B0C3-5ED90CD8AB19}">
      <dsp:nvSpPr>
        <dsp:cNvPr id="0" name=""/>
        <dsp:cNvSpPr/>
      </dsp:nvSpPr>
      <dsp:spPr>
        <a:xfrm rot="5400000">
          <a:off x="3070696" y="-2433499"/>
          <a:ext cx="590103" cy="54605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500" kern="1200" dirty="0" smtClean="0"/>
            <a:t>Социально-психологическая адаптация детей инвалидов</a:t>
          </a:r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 rot="-5400000">
        <a:off x="635496" y="30507"/>
        <a:ext cx="5431697" cy="532491"/>
      </dsp:txXfrm>
    </dsp:sp>
    <dsp:sp modelId="{57BA3229-3FD1-4D49-A0AB-065EFA76C20B}">
      <dsp:nvSpPr>
        <dsp:cNvPr id="0" name=""/>
        <dsp:cNvSpPr/>
      </dsp:nvSpPr>
      <dsp:spPr>
        <a:xfrm rot="5400000">
          <a:off x="-136177" y="926065"/>
          <a:ext cx="907851" cy="635496"/>
        </a:xfrm>
        <a:prstGeom prst="chevron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-5400000">
        <a:off x="1" y="1107635"/>
        <a:ext cx="635496" cy="272355"/>
      </dsp:txXfrm>
    </dsp:sp>
    <dsp:sp modelId="{46A673CC-DA58-4A40-95D1-9DDEDC0C1726}">
      <dsp:nvSpPr>
        <dsp:cNvPr id="0" name=""/>
        <dsp:cNvSpPr/>
      </dsp:nvSpPr>
      <dsp:spPr>
        <a:xfrm rot="5400000">
          <a:off x="3070696" y="-1645312"/>
          <a:ext cx="590103" cy="54605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500" kern="1200" dirty="0" smtClean="0"/>
            <a:t>Защита гражданских и социальных прав детей и их родителей </a:t>
          </a: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 rot="-5400000">
        <a:off x="635496" y="818694"/>
        <a:ext cx="5431697" cy="532491"/>
      </dsp:txXfrm>
    </dsp:sp>
    <dsp:sp modelId="{7E40AAA7-D7EC-4747-A929-2872A4371BBD}">
      <dsp:nvSpPr>
        <dsp:cNvPr id="0" name=""/>
        <dsp:cNvSpPr/>
      </dsp:nvSpPr>
      <dsp:spPr>
        <a:xfrm rot="5400000">
          <a:off x="-136177" y="1714251"/>
          <a:ext cx="907851" cy="635496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-5400000">
        <a:off x="1" y="1895821"/>
        <a:ext cx="635496" cy="272355"/>
      </dsp:txXfrm>
    </dsp:sp>
    <dsp:sp modelId="{A9BDD826-965F-456E-83FC-2630037528C4}">
      <dsp:nvSpPr>
        <dsp:cNvPr id="0" name=""/>
        <dsp:cNvSpPr/>
      </dsp:nvSpPr>
      <dsp:spPr>
        <a:xfrm rot="5400000">
          <a:off x="3070696" y="-857125"/>
          <a:ext cx="590103" cy="54605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500" kern="1200" dirty="0" smtClean="0"/>
            <a:t>Взаимопомощь среди членов организации</a:t>
          </a: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 rot="-5400000">
        <a:off x="635496" y="1606881"/>
        <a:ext cx="5431697" cy="532491"/>
      </dsp:txXfrm>
    </dsp:sp>
    <dsp:sp modelId="{58519774-4EA6-41FA-99AF-B982E59A23E6}">
      <dsp:nvSpPr>
        <dsp:cNvPr id="0" name=""/>
        <dsp:cNvSpPr/>
      </dsp:nvSpPr>
      <dsp:spPr>
        <a:xfrm rot="5400000">
          <a:off x="-136177" y="2502438"/>
          <a:ext cx="907851" cy="635496"/>
        </a:xfrm>
        <a:prstGeom prst="chevron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-5400000">
        <a:off x="1" y="2684008"/>
        <a:ext cx="635496" cy="272355"/>
      </dsp:txXfrm>
    </dsp:sp>
    <dsp:sp modelId="{8E723895-EBF9-4ADF-A322-B5D11E00936D}">
      <dsp:nvSpPr>
        <dsp:cNvPr id="0" name=""/>
        <dsp:cNvSpPr/>
      </dsp:nvSpPr>
      <dsp:spPr>
        <a:xfrm rot="5400000">
          <a:off x="3070696" y="-68939"/>
          <a:ext cx="590103" cy="54605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Изменение отношения общества к детям- инвалидам и их родителям</a:t>
          </a:r>
          <a:endParaRPr lang="ru-RU" sz="1500" kern="1200" dirty="0"/>
        </a:p>
      </dsp:txBody>
      <dsp:txXfrm rot="-5400000">
        <a:off x="635496" y="2395067"/>
        <a:ext cx="5431697" cy="532491"/>
      </dsp:txXfrm>
    </dsp:sp>
    <dsp:sp modelId="{3B920553-5DD6-460E-87FB-8E00054142C9}">
      <dsp:nvSpPr>
        <dsp:cNvPr id="0" name=""/>
        <dsp:cNvSpPr/>
      </dsp:nvSpPr>
      <dsp:spPr>
        <a:xfrm rot="5400000">
          <a:off x="-136177" y="3290625"/>
          <a:ext cx="907851" cy="635496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-5400000">
        <a:off x="1" y="3472195"/>
        <a:ext cx="635496" cy="272355"/>
      </dsp:txXfrm>
    </dsp:sp>
    <dsp:sp modelId="{55358CEF-AC0A-49CE-8A8E-1C7B51B87BC2}">
      <dsp:nvSpPr>
        <dsp:cNvPr id="0" name=""/>
        <dsp:cNvSpPr/>
      </dsp:nvSpPr>
      <dsp:spPr>
        <a:xfrm rot="5400000">
          <a:off x="3070696" y="719247"/>
          <a:ext cx="590103" cy="54605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Разработка и выполнение целевых программ</a:t>
          </a:r>
          <a:endParaRPr lang="ru-RU" sz="1500" kern="1200" dirty="0"/>
        </a:p>
      </dsp:txBody>
      <dsp:txXfrm rot="-5400000">
        <a:off x="635496" y="3183253"/>
        <a:ext cx="5431697" cy="5324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369FC-092E-40AF-872D-C11B8D931C53}">
      <dsp:nvSpPr>
        <dsp:cNvPr id="0" name=""/>
        <dsp:cNvSpPr/>
      </dsp:nvSpPr>
      <dsp:spPr>
        <a:xfrm>
          <a:off x="2447495" y="0"/>
          <a:ext cx="5462588" cy="151252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9658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Организация встреч для родителей  детей –инвалидов со специалистами государственных и муниципальных учреждений, предоставляющих услуги детям - инвалидам</a:t>
          </a:r>
          <a:endParaRPr lang="ru-RU" sz="1600" kern="120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2447495" y="0"/>
        <a:ext cx="5462588" cy="1512521"/>
      </dsp:txXfrm>
    </dsp:sp>
    <dsp:sp modelId="{C9065C64-ED79-467A-93C2-A21BD9BE4742}">
      <dsp:nvSpPr>
        <dsp:cNvPr id="0" name=""/>
        <dsp:cNvSpPr/>
      </dsp:nvSpPr>
      <dsp:spPr>
        <a:xfrm>
          <a:off x="618124" y="225938"/>
          <a:ext cx="1386005" cy="108460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C00802-3634-4FAF-B865-566F0D05E80E}">
      <dsp:nvSpPr>
        <dsp:cNvPr id="0" name=""/>
        <dsp:cNvSpPr/>
      </dsp:nvSpPr>
      <dsp:spPr>
        <a:xfrm>
          <a:off x="2345223" y="1751587"/>
          <a:ext cx="5363291" cy="10927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9658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Проведение цикла радиопередач «Жизнь без границ», с целью  </a:t>
          </a:r>
          <a:r>
            <a:rPr lang="ru-RU" sz="1100" b="0" kern="120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формирование позитивного отношения общества к детям с ограниченными возможностями здоровья, детям-инвалидам и инвалидам с детства </a:t>
          </a:r>
          <a:endParaRPr lang="ru-RU" sz="1100" b="0" kern="120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2345223" y="1751587"/>
        <a:ext cx="5363291" cy="1092778"/>
      </dsp:txXfrm>
    </dsp:sp>
    <dsp:sp modelId="{6C0812A8-4A1D-469B-A35F-FE88EF91D0ED}">
      <dsp:nvSpPr>
        <dsp:cNvPr id="0" name=""/>
        <dsp:cNvSpPr/>
      </dsp:nvSpPr>
      <dsp:spPr>
        <a:xfrm>
          <a:off x="469078" y="1649711"/>
          <a:ext cx="1658271" cy="117367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02506F-0631-4630-A8FB-76D7ED82A47D}">
      <dsp:nvSpPr>
        <dsp:cNvPr id="0" name=""/>
        <dsp:cNvSpPr/>
      </dsp:nvSpPr>
      <dsp:spPr>
        <a:xfrm>
          <a:off x="2373419" y="2935224"/>
          <a:ext cx="5271664" cy="10329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9658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Участие детей с ОВЗ в позитивной деятельности, творческих конкурсах различного уровня, организация летнего лагеря и «трудовых бригад» для детей-инвалидов</a:t>
          </a:r>
          <a:endParaRPr lang="ru-RU" sz="1100" kern="120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2373419" y="2935224"/>
        <a:ext cx="5271664" cy="1032959"/>
      </dsp:txXfrm>
    </dsp:sp>
    <dsp:sp modelId="{785683EC-CDF5-4139-97DD-7FBED21D561F}">
      <dsp:nvSpPr>
        <dsp:cNvPr id="0" name=""/>
        <dsp:cNvSpPr/>
      </dsp:nvSpPr>
      <dsp:spPr>
        <a:xfrm>
          <a:off x="485643" y="2911379"/>
          <a:ext cx="1614207" cy="108460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0492A0-582A-4604-A121-95D23C546D5F}">
      <dsp:nvSpPr>
        <dsp:cNvPr id="0" name=""/>
        <dsp:cNvSpPr/>
      </dsp:nvSpPr>
      <dsp:spPr>
        <a:xfrm>
          <a:off x="2334613" y="4224917"/>
          <a:ext cx="5429731" cy="10329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9658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Развитие межведомственного взаимодействия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rPr>
            <a:t>Влияние общественных организаций на систему услуг для детей с ОВЗ и  детей-инвалидов </a:t>
          </a:r>
          <a:endParaRPr lang="ru-RU" sz="1100" kern="1200" dirty="0">
            <a:solidFill>
              <a:srgbClr val="002060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2334613" y="4224917"/>
        <a:ext cx="5429731" cy="1032959"/>
      </dsp:txXfrm>
    </dsp:sp>
    <dsp:sp modelId="{1F9D5AAE-9C6D-477B-9442-D4F490DA996C}">
      <dsp:nvSpPr>
        <dsp:cNvPr id="0" name=""/>
        <dsp:cNvSpPr/>
      </dsp:nvSpPr>
      <dsp:spPr>
        <a:xfrm>
          <a:off x="542252" y="4216153"/>
          <a:ext cx="1529824" cy="105197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4B920-7FDD-4E23-A8BE-949E212C9F9D}">
      <dsp:nvSpPr>
        <dsp:cNvPr id="0" name=""/>
        <dsp:cNvSpPr/>
      </dsp:nvSpPr>
      <dsp:spPr>
        <a:xfrm>
          <a:off x="-6954039" y="-1045771"/>
          <a:ext cx="8140215" cy="8140215"/>
        </a:xfrm>
        <a:prstGeom prst="blockArc">
          <a:avLst>
            <a:gd name="adj1" fmla="val 18900000"/>
            <a:gd name="adj2" fmla="val 2700000"/>
            <a:gd name="adj3" fmla="val 265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91F48C-2D0A-4EC9-8726-7F620D1AC710}">
      <dsp:nvSpPr>
        <dsp:cNvPr id="0" name=""/>
        <dsp:cNvSpPr/>
      </dsp:nvSpPr>
      <dsp:spPr>
        <a:xfrm>
          <a:off x="472656" y="152726"/>
          <a:ext cx="7448234" cy="824659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32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Развитие сети: создание филиалов организации в Ленинградской области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Создание банка данных членов ЛРОО «Лепестки добра»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Анкетирование</a:t>
          </a:r>
        </a:p>
      </dsp:txBody>
      <dsp:txXfrm>
        <a:off x="472656" y="152726"/>
        <a:ext cx="7448234" cy="824659"/>
      </dsp:txXfrm>
    </dsp:sp>
    <dsp:sp modelId="{53765B93-5439-4925-80F5-E4A8E539A59E}">
      <dsp:nvSpPr>
        <dsp:cNvPr id="0" name=""/>
        <dsp:cNvSpPr/>
      </dsp:nvSpPr>
      <dsp:spPr>
        <a:xfrm>
          <a:off x="-39314" y="206259"/>
          <a:ext cx="687129" cy="687129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1B529F4C-AB43-42B8-9D8D-11D520F8813C}">
      <dsp:nvSpPr>
        <dsp:cNvPr id="0" name=""/>
        <dsp:cNvSpPr/>
      </dsp:nvSpPr>
      <dsp:spPr>
        <a:xfrm>
          <a:off x="774816" y="1152128"/>
          <a:ext cx="7206042" cy="663261"/>
        </a:xfrm>
        <a:prstGeom prst="rect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32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Организация встреч с представителями властных структур в каждом районе Ленинградской области, с целью решения организационных проблем</a:t>
          </a:r>
          <a:endParaRPr lang="ru-RU" sz="1400" b="1" kern="1200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4816" y="1152128"/>
        <a:ext cx="7206042" cy="663261"/>
      </dsp:txXfrm>
    </dsp:sp>
    <dsp:sp modelId="{64DACCE0-C496-4F12-8E25-472DC04DFDC6}">
      <dsp:nvSpPr>
        <dsp:cNvPr id="0" name=""/>
        <dsp:cNvSpPr/>
      </dsp:nvSpPr>
      <dsp:spPr>
        <a:xfrm>
          <a:off x="288035" y="1136896"/>
          <a:ext cx="687129" cy="687129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6635BFAD-75F0-4D27-B691-CE5D58A022E8}">
      <dsp:nvSpPr>
        <dsp:cNvPr id="0" name=""/>
        <dsp:cNvSpPr/>
      </dsp:nvSpPr>
      <dsp:spPr>
        <a:xfrm>
          <a:off x="1074850" y="1924445"/>
          <a:ext cx="6933247" cy="549703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32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Создание клубов для родителей детей-инвалидов</a:t>
          </a:r>
          <a:endParaRPr lang="ru-RU" sz="1400" b="1" kern="1200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74850" y="1924445"/>
        <a:ext cx="6933247" cy="549703"/>
      </dsp:txXfrm>
    </dsp:sp>
    <dsp:sp modelId="{3B332803-E33E-4997-9B00-9877A7210159}">
      <dsp:nvSpPr>
        <dsp:cNvPr id="0" name=""/>
        <dsp:cNvSpPr/>
      </dsp:nvSpPr>
      <dsp:spPr>
        <a:xfrm>
          <a:off x="731286" y="1855732"/>
          <a:ext cx="687129" cy="687129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E529F038-3625-4727-A5A4-9D8C5810237E}">
      <dsp:nvSpPr>
        <dsp:cNvPr id="0" name=""/>
        <dsp:cNvSpPr/>
      </dsp:nvSpPr>
      <dsp:spPr>
        <a:xfrm>
          <a:off x="831522" y="5264937"/>
          <a:ext cx="7326403" cy="549703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32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Проведение областной конференции для родителей детей-инвалидов в рамках празднования Дня матери</a:t>
          </a:r>
          <a:endParaRPr lang="ru-RU" sz="1400" b="1" kern="1200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1522" y="5264937"/>
        <a:ext cx="7326403" cy="549703"/>
      </dsp:txXfrm>
    </dsp:sp>
    <dsp:sp modelId="{C4EA27DC-31A2-4885-8358-17CB98C3D10C}">
      <dsp:nvSpPr>
        <dsp:cNvPr id="0" name=""/>
        <dsp:cNvSpPr/>
      </dsp:nvSpPr>
      <dsp:spPr>
        <a:xfrm>
          <a:off x="818387" y="2680771"/>
          <a:ext cx="687129" cy="687129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E282D609-F4C3-40E2-A24E-A490C3332E33}">
      <dsp:nvSpPr>
        <dsp:cNvPr id="0" name=""/>
        <dsp:cNvSpPr/>
      </dsp:nvSpPr>
      <dsp:spPr>
        <a:xfrm>
          <a:off x="1074850" y="3574523"/>
          <a:ext cx="6933247" cy="549703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32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Создание сайта и изготовление</a:t>
          </a:r>
          <a:r>
            <a:rPr lang="ru-RU" sz="14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kern="1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символики ЛРОО «ЛЕПЕСТКИ ДОБРА» </a:t>
          </a:r>
          <a:endParaRPr lang="ru-RU" sz="1400" b="1" kern="1200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74850" y="3574523"/>
        <a:ext cx="6933247" cy="549703"/>
      </dsp:txXfrm>
    </dsp:sp>
    <dsp:sp modelId="{F9A6AD95-6F5E-42C1-AAE1-5514AF1756D1}">
      <dsp:nvSpPr>
        <dsp:cNvPr id="0" name=""/>
        <dsp:cNvSpPr/>
      </dsp:nvSpPr>
      <dsp:spPr>
        <a:xfrm>
          <a:off x="731286" y="3505810"/>
          <a:ext cx="687129" cy="687129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E4D8EB81-C771-42B6-B878-FC9BEF9AC931}">
      <dsp:nvSpPr>
        <dsp:cNvPr id="0" name=""/>
        <dsp:cNvSpPr/>
      </dsp:nvSpPr>
      <dsp:spPr>
        <a:xfrm>
          <a:off x="1512175" y="2802640"/>
          <a:ext cx="6494013" cy="549703"/>
        </a:xfrm>
        <a:prstGeom prst="rect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32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Разработка </a:t>
          </a:r>
          <a:r>
            <a:rPr lang="ru-RU" sz="1400" b="1" kern="120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проектов для </a:t>
          </a:r>
          <a:r>
            <a:rPr lang="ru-RU" sz="1400" b="1" kern="1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участия в конкурсах на получения грантов</a:t>
          </a:r>
          <a:endParaRPr lang="ru-RU" sz="1400" b="1" kern="1200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12175" y="2802640"/>
        <a:ext cx="6494013" cy="549703"/>
      </dsp:txXfrm>
    </dsp:sp>
    <dsp:sp modelId="{C38C41D5-DA70-4931-AC3D-7992F432642D}">
      <dsp:nvSpPr>
        <dsp:cNvPr id="0" name=""/>
        <dsp:cNvSpPr/>
      </dsp:nvSpPr>
      <dsp:spPr>
        <a:xfrm>
          <a:off x="458491" y="4330244"/>
          <a:ext cx="687129" cy="687129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8679AA7B-E7C9-45A9-BF64-20F2D4BC6112}">
      <dsp:nvSpPr>
        <dsp:cNvPr id="0" name=""/>
        <dsp:cNvSpPr/>
      </dsp:nvSpPr>
      <dsp:spPr>
        <a:xfrm>
          <a:off x="1152097" y="4392487"/>
          <a:ext cx="6902724" cy="549703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632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Проведение акции "Вместе в школу!" (акция поддержки семей, воспитывающих детей-инвалидов, поступающих в 1 класс)</a:t>
          </a:r>
          <a:endParaRPr lang="ru-RU" sz="1400" b="1" kern="1200" dirty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52097" y="4392487"/>
        <a:ext cx="6902724" cy="549703"/>
      </dsp:txXfrm>
    </dsp:sp>
    <dsp:sp modelId="{91034877-2431-4586-A5DB-4F418E6CB2CD}">
      <dsp:nvSpPr>
        <dsp:cNvPr id="0" name=""/>
        <dsp:cNvSpPr/>
      </dsp:nvSpPr>
      <dsp:spPr>
        <a:xfrm>
          <a:off x="216022" y="5184575"/>
          <a:ext cx="687129" cy="687129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4AA1A-97AC-4E8A-BE73-776618BBB39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B20E0-AFBF-4498-A030-3B9A30C8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513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CD07-1CD6-4FE8-B0A2-7949E3FF3D1C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B2EB-2827-40FD-9447-CD3CA6FED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395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CD07-1CD6-4FE8-B0A2-7949E3FF3D1C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B2EB-2827-40FD-9447-CD3CA6FED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4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CD07-1CD6-4FE8-B0A2-7949E3FF3D1C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B2EB-2827-40FD-9447-CD3CA6FED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80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CD07-1CD6-4FE8-B0A2-7949E3FF3D1C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B2EB-2827-40FD-9447-CD3CA6FED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95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CD07-1CD6-4FE8-B0A2-7949E3FF3D1C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B2EB-2827-40FD-9447-CD3CA6FED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5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CD07-1CD6-4FE8-B0A2-7949E3FF3D1C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B2EB-2827-40FD-9447-CD3CA6FED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23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CD07-1CD6-4FE8-B0A2-7949E3FF3D1C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B2EB-2827-40FD-9447-CD3CA6FED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01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CD07-1CD6-4FE8-B0A2-7949E3FF3D1C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B2EB-2827-40FD-9447-CD3CA6FED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22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CD07-1CD6-4FE8-B0A2-7949E3FF3D1C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B2EB-2827-40FD-9447-CD3CA6FED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3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CD07-1CD6-4FE8-B0A2-7949E3FF3D1C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B2EB-2827-40FD-9447-CD3CA6FED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3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CD07-1CD6-4FE8-B0A2-7949E3FF3D1C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B2EB-2827-40FD-9447-CD3CA6FED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827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5CD07-1CD6-4FE8-B0A2-7949E3FF3D1C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1B2EB-2827-40FD-9447-CD3CA6FEDD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gaoordi.ru/projects/11/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deti-sun.ru/prog-sestr-uhod.html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deti-sun.ru/prog-celev-adr-pom.html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deti-sun.ru/prog-ty-plus-ya.html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3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Music\branch-against-the-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4"/>
            <a:ext cx="9166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Music\Эмблем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433828" cy="346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63874" y="620688"/>
            <a:ext cx="6602669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Ленинградская региональная 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общественная организация 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поддержку детей с ограниченными возможностями, детей инвалидов и инвалидов с детства </a:t>
            </a:r>
          </a:p>
          <a:p>
            <a:pPr algn="ctr"/>
            <a:r>
              <a:rPr lang="ru-RU" sz="4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«Лепестки добра»</a:t>
            </a:r>
            <a:endParaRPr lang="ru-RU" sz="4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6549" y="5733256"/>
            <a:ext cx="42266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Ленинградская область, </a:t>
            </a:r>
            <a:r>
              <a:rPr lang="ru-RU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г.Тихвин</a:t>
            </a:r>
            <a:endParaRPr lang="ru-RU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8(81367) 58 049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4437112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по инициативе граждан имеющих на своём попечении детей с тяжёлыми заболеваниями</a:t>
            </a:r>
          </a:p>
        </p:txBody>
      </p:sp>
    </p:spTree>
    <p:extLst>
      <p:ext uri="{BB962C8B-B14F-4D97-AF65-F5344CB8AC3E}">
        <p14:creationId xmlns:p14="http://schemas.microsoft.com/office/powerpoint/2010/main" val="39200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6768752" cy="67413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2.2.5. оказывает информационную поддержку семей с детьми с ограниченными возможностями здоровья, детьми-инвалидами и инвалидами с детства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;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 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2.2.6. содействует внедрению инновационного опыта, программ, отвечающих целям и задачам организации работы с детьми с ограниченными возможностями здоровья, детьми-инвалидами и инвалидами с детства (в том числе включающих в себя участие в днях открытых дверей организаций, деятельность которых связана с работой с детьми, имеющими патологии в развитии, участие Организации в мероприятиях, в семинарах 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вебинарах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таких организаций, а также изучение новой информации, отвечающей целям и задачам Организации для последующего ознакомления с ней семей, имеющих детей с ограниченными возможностями здоровья, детей-инвалиды и инвалидов с детства);</a:t>
            </a:r>
          </a:p>
        </p:txBody>
      </p:sp>
      <p:pic>
        <p:nvPicPr>
          <p:cNvPr id="3" name="Picture 2" descr="C:\Users\User\Music\Эмблем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84" y="404664"/>
            <a:ext cx="2231619" cy="440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8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116632"/>
            <a:ext cx="5976664" cy="66247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2.2.7. привлекает на добровольной основе финансовые средства для оказания помощи семьям с детьми с ограниченными возможностями здоровья, детьми-инвалидами и инвалидами с детства (это спонсорская помощь, благотворительность);</a:t>
            </a:r>
          </a:p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 </a:t>
            </a:r>
          </a:p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2.2.8. организует мероприятия, программы, проекты, отвечающие целям и задачам организации работы с детьми;</a:t>
            </a:r>
          </a:p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 </a:t>
            </a:r>
          </a:p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2.2.9. участвует в программах других общественных организаций, в том числе международных, взаимодействует с зарубежными партнерами в сфере общественной деятельности для достижений целей и задач организации работы;</a:t>
            </a:r>
          </a:p>
        </p:txBody>
      </p:sp>
      <p:pic>
        <p:nvPicPr>
          <p:cNvPr id="3" name="Picture 2" descr="C:\Users\User\Music\Эмблем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2433828" cy="346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43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4608512" cy="56886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2.2.10. организует взаимодействие с федеральными, региональными и местными органами государственной власти, образовательными, научными и медицинскими учреждениями, иными некоммерческими организациями, деятельность которых согласуется с целями и задачами Организации;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 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2.2.11. принимает участие в конкурсах на соискание грантов и прочих форм помощи в поддержку социализации детей с ограниченными возможностями здоровья, детей-инвалидов и инвалидов с детства.</a:t>
            </a:r>
          </a:p>
        </p:txBody>
      </p:sp>
      <p:pic>
        <p:nvPicPr>
          <p:cNvPr id="3" name="Picture 2" descr="C:\Users\User\Music\Эмблем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2433828" cy="346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6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466728" cy="1931814"/>
          </a:xfrm>
        </p:spPr>
        <p:txBody>
          <a:bodyPr>
            <a:normAutofit fontScale="90000"/>
          </a:bodyPr>
          <a:lstStyle/>
          <a:p>
            <a:r>
              <a:rPr lang="ru-RU" b="0" cap="all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САНКТ-ПЕТЕРБУРГСКАЯ АССОЦИАЦИЯ ОБЩЕСТВЕННЫХ ОБЪЕДИНЕНИЙ РОДИТЕЛЕЙ ДЕТЕЙ-ИНВАЛИДОВ</a:t>
            </a:r>
            <a:r>
              <a:rPr lang="ru-RU" cap="all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«ГАООРДИ»</a:t>
            </a:r>
            <a:endParaRPr lang="ru-RU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36912"/>
            <a:ext cx="3008313" cy="3489251"/>
          </a:xfrm>
        </p:spPr>
        <p:txBody>
          <a:bodyPr>
            <a:normAutofit/>
          </a:bodyPr>
          <a:lstStyle/>
          <a:p>
            <a:r>
              <a:rPr lang="ru-RU" sz="2400" b="1" dirty="0" err="1">
                <a:hlinkClick r:id="rId2"/>
              </a:rPr>
              <a:t>Социо</a:t>
            </a:r>
            <a:r>
              <a:rPr lang="ru-RU" sz="2400" b="1" dirty="0">
                <a:hlinkClick r:id="rId2"/>
              </a:rPr>
              <a:t>-культурные </a:t>
            </a:r>
            <a:r>
              <a:rPr lang="ru-RU" sz="2400" b="1" dirty="0" smtClean="0">
                <a:hlinkClick r:id="rId2"/>
              </a:rPr>
              <a:t>мероприятия</a:t>
            </a:r>
            <a:endParaRPr lang="ru-RU" sz="2400" b="1" dirty="0" smtClean="0"/>
          </a:p>
          <a:p>
            <a:r>
              <a:rPr lang="ru-RU" sz="2400" dirty="0" smtClean="0"/>
              <a:t>Фестивали</a:t>
            </a:r>
            <a:r>
              <a:rPr lang="ru-RU" sz="2400" dirty="0"/>
              <a:t>, праздники, мастер-классы, выставки и туристические слеты</a:t>
            </a:r>
          </a:p>
        </p:txBody>
      </p:sp>
      <p:pic>
        <p:nvPicPr>
          <p:cNvPr id="1026" name="Picture 2" descr="Ð¡Ð¾ÑÐ¸Ð¾-ÐºÑÐ»ÑÑÑÑÐ½ÑÐµ Ð¼ÐµÑÐ¾Ð¿ÑÐ¸ÑÑÐ¸Ñ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20688"/>
            <a:ext cx="3810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6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Новая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Охта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980728"/>
            <a:ext cx="4104456" cy="5289451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</a:rPr>
              <a:t>Трехэтажный </a:t>
            </a:r>
            <a:r>
              <a:rPr lang="ru-RU" sz="1600" dirty="0">
                <a:latin typeface="Arial Black" panose="020B0A04020102020204" pitchFamily="34" charset="0"/>
              </a:rPr>
              <a:t>дом специализированной постройки, рассчитанный на проживание 19 человек, расположен в Красногвардейском районе в жилом комплексе «Новая </a:t>
            </a:r>
            <a:r>
              <a:rPr lang="ru-RU" sz="1600" dirty="0" err="1">
                <a:latin typeface="Arial Black" panose="020B0A04020102020204" pitchFamily="34" charset="0"/>
              </a:rPr>
              <a:t>Охта</a:t>
            </a:r>
            <a:r>
              <a:rPr lang="ru-RU" sz="1600" dirty="0">
                <a:latin typeface="Arial Black" panose="020B0A04020102020204" pitchFamily="34" charset="0"/>
              </a:rPr>
              <a:t>». Квартиры для самостоятельного проживания предназначены для взрослых (18 лет и старше) людей с особенностями развития, которые имеют навыки самостоятельности, частично адаптированы и не нуждаются в постоянном специализированном медицинском сопровождении и уходе.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Для жильцов дома организован 24-часовое сопровождение и уход 7 дней в неделю 365 дней в году. </a:t>
            </a:r>
            <a:endParaRPr lang="ru-RU" sz="1600" dirty="0"/>
          </a:p>
        </p:txBody>
      </p:sp>
      <p:pic>
        <p:nvPicPr>
          <p:cNvPr id="2050" name="Picture 2" descr="Â«ÐÐ¾Ð²Ð°Ñ ÐÑÑÐ°Â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18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Служба «Передышка плюс»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0"/>
            <a:ext cx="5580112" cy="6111851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Arial Black" panose="020B0A04020102020204" pitchFamily="34" charset="0"/>
              </a:rPr>
              <a:t>Родителям</a:t>
            </a:r>
            <a:r>
              <a:rPr lang="ru-RU" sz="1800" dirty="0">
                <a:latin typeface="Arial Black" panose="020B0A04020102020204" pitchFamily="34" charset="0"/>
              </a:rPr>
              <a:t>, воспитывающим совершеннолетних инвалидов с детства, ГАООРДИ предоставляет услугу «передышка»: пока мама, папа или опекун заняты решением неотложных дел или лечением, об их сыне или дочери позаботится человек, прошедший специальное обучение в ГАООРДИ, так называемая «принимающая семья».</a:t>
            </a:r>
          </a:p>
          <a:p>
            <a:r>
              <a:rPr lang="ru-RU" sz="1800" dirty="0">
                <a:latin typeface="Arial Black" panose="020B0A04020102020204" pitchFamily="34" charset="0"/>
              </a:rPr>
              <a:t>Услуга может быть оказана как по месту проживания инвалида с детства, так и у «принимающей семьи», или же на нейтральной территории: сопровождение на прогулке, на даче, в санатории. Родителям </a:t>
            </a:r>
            <a:r>
              <a:rPr lang="ru-RU" sz="1800" dirty="0" smtClean="0">
                <a:latin typeface="Arial Black" panose="020B0A04020102020204" pitchFamily="34" charset="0"/>
              </a:rPr>
              <a:t>предоставляется </a:t>
            </a:r>
            <a:r>
              <a:rPr lang="ru-RU" sz="1800" dirty="0">
                <a:latin typeface="Arial Black" panose="020B0A04020102020204" pitchFamily="34" charset="0"/>
              </a:rPr>
              <a:t>200 часов «передышки» в год. Получатели услуги могут распределить их по своему усмотрению и согласованию с «принимающей семьей» и координатором проекта. В день услуга «передышка» предоставляется не более, чем на 12 часов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575" y="1435100"/>
            <a:ext cx="3008313" cy="46910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Ð¡Ð»ÑÐ¶Ð±Ð° Â«ÐÐµÑÐµÐ´ÑÑÐºÐ° Ð¿Ð»ÑÑÂ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35100"/>
            <a:ext cx="3106688" cy="451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30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117850" cy="116205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Проект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"Рука помощи"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В </a:t>
            </a:r>
            <a:r>
              <a:rPr lang="ru-RU" dirty="0"/>
              <a:t>рамках проекта молодые родители детей с особенностями развития получают безвозмездную поддержку от тех, кто не понаслышке знает о воспитании ребенка с инвалидностью.</a:t>
            </a:r>
            <a:br>
              <a:rPr lang="ru-RU" dirty="0"/>
            </a:br>
            <a:endParaRPr lang="ru-RU" dirty="0"/>
          </a:p>
          <a:p>
            <a:r>
              <a:rPr lang="ru-RU" dirty="0"/>
              <a:t>В рамках проекта проводится работа по обучению наставников — родителей с большим опытом воспитания ребенка с особенностями развития — для дальнейшей поддержки молодых семей, воспитывающих детей-инвалидов.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243" y="4699000"/>
            <a:ext cx="2667175" cy="60900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ÐÑÐ¾ÐµÐºÑ &quot;Ð ÑÐºÐ° Ð¿Ð¾Ð¼Ð¾ÑÐ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5100"/>
            <a:ext cx="3377952" cy="494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2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Проект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«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Мы вместе»</a:t>
            </a:r>
            <a:r>
              <a:rPr lang="ru-RU" dirty="0">
                <a:latin typeface="Arial Black" panose="020B0A04020102020204" pitchFamily="34" charset="0"/>
              </a:rPr>
              <a:t/>
            </a:r>
            <a:br>
              <a:rPr lang="ru-RU" dirty="0">
                <a:latin typeface="Arial Black" panose="020B0A04020102020204" pitchFamily="34" charset="0"/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Совместный </a:t>
            </a:r>
            <a:r>
              <a:rPr lang="ru-RU" dirty="0">
                <a:latin typeface="Arial Black" panose="020B0A04020102020204" pitchFamily="34" charset="0"/>
              </a:rPr>
              <a:t>межрегиональный проект туристского клуба «ЛЕНА» и ГАООРДИ по обучению волонтеров сопровождению людей с ограниченными возможностями здоровья в городских условиях и туристических поездках.</a:t>
            </a:r>
            <a:br>
              <a:rPr lang="ru-RU" dirty="0">
                <a:latin typeface="Arial Black" panose="020B0A04020102020204" pitchFamily="34" charset="0"/>
              </a:rPr>
            </a:br>
            <a:endParaRPr lang="ru-RU" dirty="0">
              <a:latin typeface="Arial Black" panose="020B0A04020102020204" pitchFamily="34" charset="0"/>
            </a:endParaRPr>
          </a:p>
          <a:p>
            <a:r>
              <a:rPr lang="ru-RU" dirty="0">
                <a:latin typeface="Arial Black" panose="020B0A04020102020204" pitchFamily="34" charset="0"/>
              </a:rPr>
              <a:t>В проекте принимают  участие молодые люди из Санкт-Петербурга, Ленинградской области, Пскова, Архангельской области, Петрозаводска и Сыктывкара. В рамках обучающей программы будут проходить теоретические лекции, семинары, тренинги и практические выезды на туристическую базу для закрепления знаний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://gaoordi.ru/files/sJJwb2HBLWF42DXhbFFWg6okJ09HCvcaPBJWwU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2818656" cy="444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83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hlinkClick r:id="rId2"/>
              </a:rPr>
              <a:t>1. Благотворительная программа «Сестринский уход»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Сопровождение и уход за детьми-инвалидами и сиротами, находящимися в государственных медицинских учреждениях  Санкт-Петербурга и Ленинградской области на лечении и реабилитации без участия родителей и близких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8081" y="1429837"/>
            <a:ext cx="6274707" cy="1993029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55" name="Picture 11" descr="sestr uhod 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223224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news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7349"/>
            <a:ext cx="2746648" cy="138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31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 Black" panose="020B0A04020102020204" pitchFamily="34" charset="0"/>
                <a:hlinkClick r:id="rId2"/>
              </a:rPr>
              <a:t>Программа «Целевая адресная помощь»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Оказание бескорыстной помощи детям с ограниченными возможностями здоровья и детям-инвалидам, чьи семьи не имеют возможности оплатить лечение ребенка или иные расходы: приобретение технических средств реабилитации, оплата </a:t>
            </a:r>
            <a:r>
              <a:rPr lang="ru-RU" dirty="0" err="1"/>
              <a:t>диагностичес</a:t>
            </a:r>
            <a:r>
              <a:rPr lang="ru-RU" dirty="0"/>
              <a:t>...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440" y="258719"/>
            <a:ext cx="5513019" cy="171408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2" name="Picture 4" descr="celev-adr-pom-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628800"/>
            <a:ext cx="314198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52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Music\branch-against-the-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2850" y="116632"/>
            <a:ext cx="652746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Предпосылки появления</a:t>
            </a:r>
          </a:p>
          <a:p>
            <a:pPr algn="ctr"/>
            <a:r>
              <a:rPr lang="ru-RU" sz="2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ЛРОО «Лепестки добра» </a:t>
            </a:r>
          </a:p>
          <a:p>
            <a:pPr algn="ctr"/>
            <a:r>
              <a:rPr lang="ru-RU" sz="2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Тихвине</a:t>
            </a:r>
            <a:endParaRPr lang="ru-RU" sz="28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Users\User\Music\img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643664" y="2835675"/>
            <a:ext cx="2061031" cy="1545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6431" y="4058282"/>
            <a:ext cx="5746042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Общественная организация футбольный клуб инвалидов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"ОЛИМПИЯ -ТИХВИН"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431" y="4793330"/>
            <a:ext cx="5723826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луб для молодых инвалидов «Кристалл»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7594" y="5589240"/>
            <a:ext cx="4823115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общественных организаций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муниципальном уровне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410263" y="2783581"/>
            <a:ext cx="5742210" cy="120032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Тихвинской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организации Всероссийского общества инвалидов более 20 лет работает: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Клуб родителей детей-инвалидов «Феникс»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6431" y="1499121"/>
            <a:ext cx="7805103" cy="11254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Ленинградская областная организация Общероссийской общественной организации «Всероссийское общество инвалидов»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 Black" panose="020B0A04020102020204" pitchFamily="34" charset="0"/>
                <a:hlinkClick r:id="rId2"/>
              </a:rPr>
              <a:t>5. Программа «Ты плюс Я»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Вовлечение молодежи в благотворительную деятельность путем организации школы волонтеров: подготовка волонтеров, компетентных в общении и деятельной помощи детям и молодым людям с ограниченными возможностями здоровья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7625" y="764704"/>
            <a:ext cx="3367425" cy="142556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ty-plus-ya 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281865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17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Music\branch-against-the-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4107" y="188640"/>
            <a:ext cx="85388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ПЕРВЫЕ </a:t>
            </a:r>
            <a:r>
              <a:rPr lang="ru-RU" sz="36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РЕЗУЛЬТАТЫ РАБОТЫ</a:t>
            </a:r>
            <a:endParaRPr lang="ru-RU" sz="36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59003453"/>
              </p:ext>
            </p:extLst>
          </p:nvPr>
        </p:nvGraphicFramePr>
        <p:xfrm>
          <a:off x="323528" y="908720"/>
          <a:ext cx="842493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82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Music\branch-against-the-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14348" y="188640"/>
            <a:ext cx="74341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ПЕРСПЕКТИВЫ РАЗВИТИЯ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223137706"/>
              </p:ext>
            </p:extLst>
          </p:nvPr>
        </p:nvGraphicFramePr>
        <p:xfrm>
          <a:off x="539552" y="620688"/>
          <a:ext cx="8208912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09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Music\branch-against-the-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8" y="-156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6829" y="2924944"/>
            <a:ext cx="8346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User\Music\Эмблем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84" y="183947"/>
            <a:ext cx="1591304" cy="226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72241" y="692696"/>
            <a:ext cx="59024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smtClean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ВМЕСТЕ МЫ СМОЖЕМ БОЛЬШЕ</a:t>
            </a:r>
            <a:endParaRPr lang="ru-RU" sz="2800" b="1" cap="none" spc="0" dirty="0">
              <a:ln w="1905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39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Music\branch-against-the-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9277" y="188640"/>
            <a:ext cx="84884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Учредители и члены организации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6036" y="1052736"/>
            <a:ext cx="4069940" cy="252028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Членами организации могут быть достигшие 18 лет граждане РФ, иностранные граждане и лица без гражданства , законно находящиеся на территории РФ, а также юридические лица- общественные объединения признающие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Устав Организации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1052736"/>
            <a:ext cx="4104456" cy="15841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 в члены организации осуществляется на основании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Заявления </a:t>
            </a:r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физ.лица</a:t>
            </a:r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 руководящего органа юридического лица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6084168" y="2708920"/>
            <a:ext cx="1080120" cy="936104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66754" y="3645024"/>
            <a:ext cx="4314948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 в члены организации по решению </a:t>
            </a:r>
            <a:r>
              <a:rPr lang="ru-RU" sz="16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Общего собрания</a:t>
            </a:r>
          </a:p>
        </p:txBody>
      </p:sp>
      <p:sp>
        <p:nvSpPr>
          <p:cNvPr id="10" name="Выноска со стрелкой вправо 9"/>
          <p:cNvSpPr/>
          <p:nvPr/>
        </p:nvSpPr>
        <p:spPr>
          <a:xfrm>
            <a:off x="286036" y="3861048"/>
            <a:ext cx="3835170" cy="2232248"/>
          </a:xfrm>
          <a:prstGeom prst="right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Общее собрание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членов организации – является высшим руководящим органом Организации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81552" y="4869160"/>
            <a:ext cx="4285352" cy="1512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Прекращение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членства в Организации путем подачи </a:t>
            </a:r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заявления/решения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в правление Организации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Исключение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членов по решению 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Общего собрания Организации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98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Music\branch-against-the-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-20146684"/>
            <a:ext cx="6462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</a:rPr>
              <a:t> </a:t>
            </a:r>
            <a:endParaRPr lang="ru-RU" sz="1600" dirty="0" smtClean="0">
              <a:effectLst/>
              <a:latin typeface="Times New Roman"/>
              <a:ea typeface="Times New Roman"/>
            </a:endParaRPr>
          </a:p>
          <a:p>
            <a:pPr indent="381000"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</a:rPr>
              <a:t> </a:t>
            </a:r>
            <a:endParaRPr lang="ru-RU" sz="1600" dirty="0" smtClean="0">
              <a:effectLst/>
              <a:latin typeface="Times New Roman"/>
              <a:ea typeface="Times New Roman"/>
            </a:endParaRPr>
          </a:p>
          <a:p>
            <a:pPr indent="381000"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</a:rPr>
              <a:t> </a:t>
            </a:r>
            <a:endParaRPr lang="ru-RU" sz="1600" dirty="0" smtClean="0">
              <a:effectLst/>
              <a:latin typeface="Times New Roman"/>
              <a:ea typeface="Times New Roman"/>
            </a:endParaRPr>
          </a:p>
          <a:p>
            <a:pPr marL="6096000"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</a:rPr>
              <a:t>3</a:t>
            </a:r>
            <a:endParaRPr lang="ru-RU" sz="1600" dirty="0" smtClean="0"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</a:rPr>
              <a:t/>
            </a:r>
            <a:br>
              <a:rPr lang="ru-RU" dirty="0" smtClean="0">
                <a:effectLst/>
                <a:latin typeface="Times New Roman"/>
                <a:ea typeface="Times New Roman"/>
              </a:rPr>
            </a:br>
            <a:r>
              <a:rPr lang="ru-RU" dirty="0" smtClean="0">
                <a:effectLst/>
                <a:latin typeface="Times New Roman"/>
                <a:ea typeface="Times New Roman"/>
              </a:rPr>
              <a:t> </a:t>
            </a:r>
            <a:endParaRPr lang="ru-RU" sz="1600" dirty="0" smtClean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2045" y="20200"/>
            <a:ext cx="38300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Структура</a:t>
            </a:r>
            <a:endParaRPr lang="ru-RU" sz="4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31314" y="764704"/>
            <a:ext cx="7500828" cy="5656987"/>
            <a:chOff x="1521508" y="1098976"/>
            <a:chExt cx="6566882" cy="5426367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3373248" y="1098976"/>
              <a:ext cx="2313385" cy="77432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3453711" y="1253692"/>
              <a:ext cx="2313385" cy="774323"/>
            </a:xfrm>
            <a:custGeom>
              <a:avLst/>
              <a:gdLst>
                <a:gd name="connsiteX0" fmla="*/ 0 w 2313385"/>
                <a:gd name="connsiteY0" fmla="*/ 77432 h 774323"/>
                <a:gd name="connsiteX1" fmla="*/ 77432 w 2313385"/>
                <a:gd name="connsiteY1" fmla="*/ 0 h 774323"/>
                <a:gd name="connsiteX2" fmla="*/ 2235953 w 2313385"/>
                <a:gd name="connsiteY2" fmla="*/ 0 h 774323"/>
                <a:gd name="connsiteX3" fmla="*/ 2313385 w 2313385"/>
                <a:gd name="connsiteY3" fmla="*/ 77432 h 774323"/>
                <a:gd name="connsiteX4" fmla="*/ 2313385 w 2313385"/>
                <a:gd name="connsiteY4" fmla="*/ 696891 h 774323"/>
                <a:gd name="connsiteX5" fmla="*/ 2235953 w 2313385"/>
                <a:gd name="connsiteY5" fmla="*/ 774323 h 774323"/>
                <a:gd name="connsiteX6" fmla="*/ 77432 w 2313385"/>
                <a:gd name="connsiteY6" fmla="*/ 774323 h 774323"/>
                <a:gd name="connsiteX7" fmla="*/ 0 w 2313385"/>
                <a:gd name="connsiteY7" fmla="*/ 696891 h 774323"/>
                <a:gd name="connsiteX8" fmla="*/ 0 w 2313385"/>
                <a:gd name="connsiteY8" fmla="*/ 77432 h 7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3385" h="774323">
                  <a:moveTo>
                    <a:pt x="0" y="77432"/>
                  </a:moveTo>
                  <a:cubicBezTo>
                    <a:pt x="0" y="34667"/>
                    <a:pt x="34667" y="0"/>
                    <a:pt x="77432" y="0"/>
                  </a:cubicBezTo>
                  <a:lnTo>
                    <a:pt x="2235953" y="0"/>
                  </a:lnTo>
                  <a:cubicBezTo>
                    <a:pt x="2278718" y="0"/>
                    <a:pt x="2313385" y="34667"/>
                    <a:pt x="2313385" y="77432"/>
                  </a:cubicBezTo>
                  <a:lnTo>
                    <a:pt x="2313385" y="696891"/>
                  </a:lnTo>
                  <a:cubicBezTo>
                    <a:pt x="2313385" y="739656"/>
                    <a:pt x="2278718" y="774323"/>
                    <a:pt x="2235953" y="774323"/>
                  </a:cubicBezTo>
                  <a:lnTo>
                    <a:pt x="77432" y="774323"/>
                  </a:lnTo>
                  <a:cubicBezTo>
                    <a:pt x="34667" y="774323"/>
                    <a:pt x="0" y="739656"/>
                    <a:pt x="0" y="696891"/>
                  </a:cubicBezTo>
                  <a:lnTo>
                    <a:pt x="0" y="77432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399" tIns="68399" rIns="68399" bIns="68399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Общее собрание членов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ЛРОО «Лепестки добра»</a:t>
              </a:r>
              <a:endParaRPr lang="ru-RU" sz="12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3540060" y="2155884"/>
              <a:ext cx="2083910" cy="77432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7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Полилиния 17"/>
            <p:cNvSpPr/>
            <p:nvPr/>
          </p:nvSpPr>
          <p:spPr>
            <a:xfrm>
              <a:off x="3709346" y="2195297"/>
              <a:ext cx="1977287" cy="774323"/>
            </a:xfrm>
            <a:custGeom>
              <a:avLst/>
              <a:gdLst>
                <a:gd name="connsiteX0" fmla="*/ 0 w 1776371"/>
                <a:gd name="connsiteY0" fmla="*/ 77432 h 774323"/>
                <a:gd name="connsiteX1" fmla="*/ 77432 w 1776371"/>
                <a:gd name="connsiteY1" fmla="*/ 0 h 774323"/>
                <a:gd name="connsiteX2" fmla="*/ 1698939 w 1776371"/>
                <a:gd name="connsiteY2" fmla="*/ 0 h 774323"/>
                <a:gd name="connsiteX3" fmla="*/ 1776371 w 1776371"/>
                <a:gd name="connsiteY3" fmla="*/ 77432 h 774323"/>
                <a:gd name="connsiteX4" fmla="*/ 1776371 w 1776371"/>
                <a:gd name="connsiteY4" fmla="*/ 696891 h 774323"/>
                <a:gd name="connsiteX5" fmla="*/ 1698939 w 1776371"/>
                <a:gd name="connsiteY5" fmla="*/ 774323 h 774323"/>
                <a:gd name="connsiteX6" fmla="*/ 77432 w 1776371"/>
                <a:gd name="connsiteY6" fmla="*/ 774323 h 774323"/>
                <a:gd name="connsiteX7" fmla="*/ 0 w 1776371"/>
                <a:gd name="connsiteY7" fmla="*/ 696891 h 774323"/>
                <a:gd name="connsiteX8" fmla="*/ 0 w 1776371"/>
                <a:gd name="connsiteY8" fmla="*/ 77432 h 7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6371" h="774323">
                  <a:moveTo>
                    <a:pt x="0" y="77432"/>
                  </a:moveTo>
                  <a:cubicBezTo>
                    <a:pt x="0" y="34667"/>
                    <a:pt x="34667" y="0"/>
                    <a:pt x="77432" y="0"/>
                  </a:cubicBezTo>
                  <a:lnTo>
                    <a:pt x="1698939" y="0"/>
                  </a:lnTo>
                  <a:cubicBezTo>
                    <a:pt x="1741704" y="0"/>
                    <a:pt x="1776371" y="34667"/>
                    <a:pt x="1776371" y="77432"/>
                  </a:cubicBezTo>
                  <a:lnTo>
                    <a:pt x="1776371" y="696891"/>
                  </a:lnTo>
                  <a:cubicBezTo>
                    <a:pt x="1776371" y="739656"/>
                    <a:pt x="1741704" y="774323"/>
                    <a:pt x="1698939" y="774323"/>
                  </a:cubicBezTo>
                  <a:lnTo>
                    <a:pt x="77432" y="774323"/>
                  </a:lnTo>
                  <a:cubicBezTo>
                    <a:pt x="34667" y="774323"/>
                    <a:pt x="0" y="739656"/>
                    <a:pt x="0" y="696891"/>
                  </a:cubicBezTo>
                  <a:lnTo>
                    <a:pt x="0" y="77432"/>
                  </a:lnTo>
                  <a:close/>
                </a:path>
              </a:pathLst>
            </a:custGeom>
          </p:spPr>
          <p:style>
            <a:lnRef idx="2">
              <a:schemeClr val="accent1">
                <a:tint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399" tIns="68399" rIns="68399" bIns="68399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Ревизионная комиссия</a:t>
              </a:r>
              <a:endParaRPr lang="ru-RU" sz="12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3157338" y="3058076"/>
              <a:ext cx="3012000" cy="8092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Полилиния 19"/>
            <p:cNvSpPr/>
            <p:nvPr/>
          </p:nvSpPr>
          <p:spPr>
            <a:xfrm>
              <a:off x="3384472" y="3157401"/>
              <a:ext cx="2888491" cy="864772"/>
            </a:xfrm>
            <a:custGeom>
              <a:avLst/>
              <a:gdLst>
                <a:gd name="connsiteX0" fmla="*/ 0 w 2415389"/>
                <a:gd name="connsiteY0" fmla="*/ 66943 h 669425"/>
                <a:gd name="connsiteX1" fmla="*/ 66943 w 2415389"/>
                <a:gd name="connsiteY1" fmla="*/ 0 h 669425"/>
                <a:gd name="connsiteX2" fmla="*/ 2348447 w 2415389"/>
                <a:gd name="connsiteY2" fmla="*/ 0 h 669425"/>
                <a:gd name="connsiteX3" fmla="*/ 2415390 w 2415389"/>
                <a:gd name="connsiteY3" fmla="*/ 66943 h 669425"/>
                <a:gd name="connsiteX4" fmla="*/ 2415389 w 2415389"/>
                <a:gd name="connsiteY4" fmla="*/ 602483 h 669425"/>
                <a:gd name="connsiteX5" fmla="*/ 2348446 w 2415389"/>
                <a:gd name="connsiteY5" fmla="*/ 669426 h 669425"/>
                <a:gd name="connsiteX6" fmla="*/ 66943 w 2415389"/>
                <a:gd name="connsiteY6" fmla="*/ 669425 h 669425"/>
                <a:gd name="connsiteX7" fmla="*/ 0 w 2415389"/>
                <a:gd name="connsiteY7" fmla="*/ 602482 h 669425"/>
                <a:gd name="connsiteX8" fmla="*/ 0 w 2415389"/>
                <a:gd name="connsiteY8" fmla="*/ 66943 h 66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5389" h="669425">
                  <a:moveTo>
                    <a:pt x="0" y="66943"/>
                  </a:moveTo>
                  <a:cubicBezTo>
                    <a:pt x="0" y="29971"/>
                    <a:pt x="29971" y="0"/>
                    <a:pt x="66943" y="0"/>
                  </a:cubicBezTo>
                  <a:lnTo>
                    <a:pt x="2348447" y="0"/>
                  </a:lnTo>
                  <a:cubicBezTo>
                    <a:pt x="2385419" y="0"/>
                    <a:pt x="2415390" y="29971"/>
                    <a:pt x="2415390" y="66943"/>
                  </a:cubicBezTo>
                  <a:cubicBezTo>
                    <a:pt x="2415390" y="245456"/>
                    <a:pt x="2415389" y="423970"/>
                    <a:pt x="2415389" y="602483"/>
                  </a:cubicBezTo>
                  <a:cubicBezTo>
                    <a:pt x="2415389" y="639455"/>
                    <a:pt x="2385418" y="669426"/>
                    <a:pt x="2348446" y="669426"/>
                  </a:cubicBezTo>
                  <a:lnTo>
                    <a:pt x="66943" y="669425"/>
                  </a:lnTo>
                  <a:cubicBezTo>
                    <a:pt x="29971" y="669425"/>
                    <a:pt x="0" y="639454"/>
                    <a:pt x="0" y="602482"/>
                  </a:cubicBezTo>
                  <a:lnTo>
                    <a:pt x="0" y="66943"/>
                  </a:lnTo>
                  <a:close/>
                </a:path>
              </a:pathLst>
            </a:custGeom>
          </p:spPr>
          <p:style>
            <a:lnRef idx="2">
              <a:schemeClr val="accent1">
                <a:tint val="7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5327" tIns="65327" rIns="65327" bIns="65327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Правление</a:t>
              </a:r>
              <a:endPara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Президент (Председатель правления)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Солдатенкова</a:t>
              </a:r>
              <a:r>
                <a:rPr lang="ru-RU" sz="1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Наталья Геннадьевна</a:t>
              </a:r>
              <a:endParaRPr lang="ru-RU" sz="1200" b="1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521508" y="4297721"/>
              <a:ext cx="2046189" cy="77432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3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3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Полилиния 21"/>
            <p:cNvSpPr/>
            <p:nvPr/>
          </p:nvSpPr>
          <p:spPr>
            <a:xfrm>
              <a:off x="1726421" y="4428747"/>
              <a:ext cx="2046189" cy="774323"/>
            </a:xfrm>
            <a:custGeom>
              <a:avLst/>
              <a:gdLst>
                <a:gd name="connsiteX0" fmla="*/ 0 w 2046189"/>
                <a:gd name="connsiteY0" fmla="*/ 77432 h 774323"/>
                <a:gd name="connsiteX1" fmla="*/ 77432 w 2046189"/>
                <a:gd name="connsiteY1" fmla="*/ 0 h 774323"/>
                <a:gd name="connsiteX2" fmla="*/ 1968757 w 2046189"/>
                <a:gd name="connsiteY2" fmla="*/ 0 h 774323"/>
                <a:gd name="connsiteX3" fmla="*/ 2046189 w 2046189"/>
                <a:gd name="connsiteY3" fmla="*/ 77432 h 774323"/>
                <a:gd name="connsiteX4" fmla="*/ 2046189 w 2046189"/>
                <a:gd name="connsiteY4" fmla="*/ 696891 h 774323"/>
                <a:gd name="connsiteX5" fmla="*/ 1968757 w 2046189"/>
                <a:gd name="connsiteY5" fmla="*/ 774323 h 774323"/>
                <a:gd name="connsiteX6" fmla="*/ 77432 w 2046189"/>
                <a:gd name="connsiteY6" fmla="*/ 774323 h 774323"/>
                <a:gd name="connsiteX7" fmla="*/ 0 w 2046189"/>
                <a:gd name="connsiteY7" fmla="*/ 696891 h 774323"/>
                <a:gd name="connsiteX8" fmla="*/ 0 w 2046189"/>
                <a:gd name="connsiteY8" fmla="*/ 77432 h 7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6189" h="774323">
                  <a:moveTo>
                    <a:pt x="0" y="77432"/>
                  </a:moveTo>
                  <a:cubicBezTo>
                    <a:pt x="0" y="34667"/>
                    <a:pt x="34667" y="0"/>
                    <a:pt x="77432" y="0"/>
                  </a:cubicBezTo>
                  <a:lnTo>
                    <a:pt x="1968757" y="0"/>
                  </a:lnTo>
                  <a:cubicBezTo>
                    <a:pt x="2011522" y="0"/>
                    <a:pt x="2046189" y="34667"/>
                    <a:pt x="2046189" y="77432"/>
                  </a:cubicBezTo>
                  <a:lnTo>
                    <a:pt x="2046189" y="696891"/>
                  </a:lnTo>
                  <a:cubicBezTo>
                    <a:pt x="2046189" y="739656"/>
                    <a:pt x="2011522" y="774323"/>
                    <a:pt x="1968757" y="774323"/>
                  </a:cubicBezTo>
                  <a:lnTo>
                    <a:pt x="77432" y="774323"/>
                  </a:lnTo>
                  <a:cubicBezTo>
                    <a:pt x="34667" y="774323"/>
                    <a:pt x="0" y="739656"/>
                    <a:pt x="0" y="696891"/>
                  </a:cubicBezTo>
                  <a:lnTo>
                    <a:pt x="0" y="77432"/>
                  </a:lnTo>
                  <a:close/>
                </a:path>
              </a:pathLst>
            </a:custGeom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399" tIns="68399" rIns="68399" bIns="68399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Стратегическая и проектная группа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Чиркова</a:t>
              </a:r>
              <a:r>
                <a:rPr lang="ru-RU" sz="1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Светлана Сергеевна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1948742" y="5622305"/>
              <a:ext cx="5214915" cy="77432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3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3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олилиния 23"/>
            <p:cNvSpPr/>
            <p:nvPr/>
          </p:nvSpPr>
          <p:spPr>
            <a:xfrm>
              <a:off x="2084232" y="5751020"/>
              <a:ext cx="5214915" cy="774323"/>
            </a:xfrm>
            <a:custGeom>
              <a:avLst/>
              <a:gdLst>
                <a:gd name="connsiteX0" fmla="*/ 0 w 5214915"/>
                <a:gd name="connsiteY0" fmla="*/ 77432 h 774323"/>
                <a:gd name="connsiteX1" fmla="*/ 77432 w 5214915"/>
                <a:gd name="connsiteY1" fmla="*/ 0 h 774323"/>
                <a:gd name="connsiteX2" fmla="*/ 5137483 w 5214915"/>
                <a:gd name="connsiteY2" fmla="*/ 0 h 774323"/>
                <a:gd name="connsiteX3" fmla="*/ 5214915 w 5214915"/>
                <a:gd name="connsiteY3" fmla="*/ 77432 h 774323"/>
                <a:gd name="connsiteX4" fmla="*/ 5214915 w 5214915"/>
                <a:gd name="connsiteY4" fmla="*/ 696891 h 774323"/>
                <a:gd name="connsiteX5" fmla="*/ 5137483 w 5214915"/>
                <a:gd name="connsiteY5" fmla="*/ 774323 h 774323"/>
                <a:gd name="connsiteX6" fmla="*/ 77432 w 5214915"/>
                <a:gd name="connsiteY6" fmla="*/ 774323 h 774323"/>
                <a:gd name="connsiteX7" fmla="*/ 0 w 5214915"/>
                <a:gd name="connsiteY7" fmla="*/ 696891 h 774323"/>
                <a:gd name="connsiteX8" fmla="*/ 0 w 5214915"/>
                <a:gd name="connsiteY8" fmla="*/ 77432 h 7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4915" h="774323">
                  <a:moveTo>
                    <a:pt x="0" y="77432"/>
                  </a:moveTo>
                  <a:cubicBezTo>
                    <a:pt x="0" y="34667"/>
                    <a:pt x="34667" y="0"/>
                    <a:pt x="77432" y="0"/>
                  </a:cubicBezTo>
                  <a:lnTo>
                    <a:pt x="5137483" y="0"/>
                  </a:lnTo>
                  <a:cubicBezTo>
                    <a:pt x="5180248" y="0"/>
                    <a:pt x="5214915" y="34667"/>
                    <a:pt x="5214915" y="77432"/>
                  </a:cubicBezTo>
                  <a:lnTo>
                    <a:pt x="5214915" y="696891"/>
                  </a:lnTo>
                  <a:cubicBezTo>
                    <a:pt x="5214915" y="739656"/>
                    <a:pt x="5180248" y="774323"/>
                    <a:pt x="5137483" y="774323"/>
                  </a:cubicBezTo>
                  <a:lnTo>
                    <a:pt x="77432" y="774323"/>
                  </a:lnTo>
                  <a:cubicBezTo>
                    <a:pt x="34667" y="774323"/>
                    <a:pt x="0" y="739656"/>
                    <a:pt x="0" y="696891"/>
                  </a:cubicBezTo>
                  <a:lnTo>
                    <a:pt x="0" y="77432"/>
                  </a:lnTo>
                  <a:close/>
                </a:path>
              </a:pathLst>
            </a:custGeom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399" tIns="68399" rIns="68399" bIns="68399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Региональная партнерская сеть</a:t>
              </a:r>
              <a:endParaRPr lang="ru-RU" sz="12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6041226" y="4255003"/>
              <a:ext cx="1970355" cy="77432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3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3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Полилиния 25"/>
            <p:cNvSpPr/>
            <p:nvPr/>
          </p:nvSpPr>
          <p:spPr>
            <a:xfrm>
              <a:off x="6169338" y="4411343"/>
              <a:ext cx="1919052" cy="774323"/>
            </a:xfrm>
            <a:custGeom>
              <a:avLst/>
              <a:gdLst>
                <a:gd name="connsiteX0" fmla="*/ 0 w 2169129"/>
                <a:gd name="connsiteY0" fmla="*/ 77432 h 774323"/>
                <a:gd name="connsiteX1" fmla="*/ 77432 w 2169129"/>
                <a:gd name="connsiteY1" fmla="*/ 0 h 774323"/>
                <a:gd name="connsiteX2" fmla="*/ 2091697 w 2169129"/>
                <a:gd name="connsiteY2" fmla="*/ 0 h 774323"/>
                <a:gd name="connsiteX3" fmla="*/ 2169129 w 2169129"/>
                <a:gd name="connsiteY3" fmla="*/ 77432 h 774323"/>
                <a:gd name="connsiteX4" fmla="*/ 2169129 w 2169129"/>
                <a:gd name="connsiteY4" fmla="*/ 696891 h 774323"/>
                <a:gd name="connsiteX5" fmla="*/ 2091697 w 2169129"/>
                <a:gd name="connsiteY5" fmla="*/ 774323 h 774323"/>
                <a:gd name="connsiteX6" fmla="*/ 77432 w 2169129"/>
                <a:gd name="connsiteY6" fmla="*/ 774323 h 774323"/>
                <a:gd name="connsiteX7" fmla="*/ 0 w 2169129"/>
                <a:gd name="connsiteY7" fmla="*/ 696891 h 774323"/>
                <a:gd name="connsiteX8" fmla="*/ 0 w 2169129"/>
                <a:gd name="connsiteY8" fmla="*/ 77432 h 7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9129" h="774323">
                  <a:moveTo>
                    <a:pt x="0" y="77432"/>
                  </a:moveTo>
                  <a:cubicBezTo>
                    <a:pt x="0" y="34667"/>
                    <a:pt x="34667" y="0"/>
                    <a:pt x="77432" y="0"/>
                  </a:cubicBezTo>
                  <a:lnTo>
                    <a:pt x="2091697" y="0"/>
                  </a:lnTo>
                  <a:cubicBezTo>
                    <a:pt x="2134462" y="0"/>
                    <a:pt x="2169129" y="34667"/>
                    <a:pt x="2169129" y="77432"/>
                  </a:cubicBezTo>
                  <a:lnTo>
                    <a:pt x="2169129" y="696891"/>
                  </a:lnTo>
                  <a:cubicBezTo>
                    <a:pt x="2169129" y="739656"/>
                    <a:pt x="2134462" y="774323"/>
                    <a:pt x="2091697" y="774323"/>
                  </a:cubicBezTo>
                  <a:lnTo>
                    <a:pt x="77432" y="774323"/>
                  </a:lnTo>
                  <a:cubicBezTo>
                    <a:pt x="34667" y="774323"/>
                    <a:pt x="0" y="739656"/>
                    <a:pt x="0" y="696891"/>
                  </a:cubicBezTo>
                  <a:lnTo>
                    <a:pt x="0" y="77432"/>
                  </a:lnTo>
                  <a:close/>
                </a:path>
              </a:pathLst>
            </a:custGeom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399" tIns="68399" rIns="68399" bIns="68399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Группа администрирования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Спиридонова Елена Владимировна(секретарь)</a:t>
              </a:r>
              <a:endParaRPr lang="ru-RU" sz="12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4055310" y="4428746"/>
              <a:ext cx="1699597" cy="77432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3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3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Полилиния 27"/>
            <p:cNvSpPr/>
            <p:nvPr/>
          </p:nvSpPr>
          <p:spPr>
            <a:xfrm>
              <a:off x="4055311" y="4564736"/>
              <a:ext cx="1793314" cy="905080"/>
            </a:xfrm>
            <a:custGeom>
              <a:avLst/>
              <a:gdLst>
                <a:gd name="connsiteX0" fmla="*/ 0 w 1699597"/>
                <a:gd name="connsiteY0" fmla="*/ 77432 h 774323"/>
                <a:gd name="connsiteX1" fmla="*/ 77432 w 1699597"/>
                <a:gd name="connsiteY1" fmla="*/ 0 h 774323"/>
                <a:gd name="connsiteX2" fmla="*/ 1622165 w 1699597"/>
                <a:gd name="connsiteY2" fmla="*/ 0 h 774323"/>
                <a:gd name="connsiteX3" fmla="*/ 1699597 w 1699597"/>
                <a:gd name="connsiteY3" fmla="*/ 77432 h 774323"/>
                <a:gd name="connsiteX4" fmla="*/ 1699597 w 1699597"/>
                <a:gd name="connsiteY4" fmla="*/ 696891 h 774323"/>
                <a:gd name="connsiteX5" fmla="*/ 1622165 w 1699597"/>
                <a:gd name="connsiteY5" fmla="*/ 774323 h 774323"/>
                <a:gd name="connsiteX6" fmla="*/ 77432 w 1699597"/>
                <a:gd name="connsiteY6" fmla="*/ 774323 h 774323"/>
                <a:gd name="connsiteX7" fmla="*/ 0 w 1699597"/>
                <a:gd name="connsiteY7" fmla="*/ 696891 h 774323"/>
                <a:gd name="connsiteX8" fmla="*/ 0 w 1699597"/>
                <a:gd name="connsiteY8" fmla="*/ 77432 h 774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9597" h="774323">
                  <a:moveTo>
                    <a:pt x="0" y="77432"/>
                  </a:moveTo>
                  <a:cubicBezTo>
                    <a:pt x="0" y="34667"/>
                    <a:pt x="34667" y="0"/>
                    <a:pt x="77432" y="0"/>
                  </a:cubicBezTo>
                  <a:lnTo>
                    <a:pt x="1622165" y="0"/>
                  </a:lnTo>
                  <a:cubicBezTo>
                    <a:pt x="1664930" y="0"/>
                    <a:pt x="1699597" y="34667"/>
                    <a:pt x="1699597" y="77432"/>
                  </a:cubicBezTo>
                  <a:lnTo>
                    <a:pt x="1699597" y="696891"/>
                  </a:lnTo>
                  <a:cubicBezTo>
                    <a:pt x="1699597" y="739656"/>
                    <a:pt x="1664930" y="774323"/>
                    <a:pt x="1622165" y="774323"/>
                  </a:cubicBezTo>
                  <a:lnTo>
                    <a:pt x="77432" y="774323"/>
                  </a:lnTo>
                  <a:cubicBezTo>
                    <a:pt x="34667" y="774323"/>
                    <a:pt x="0" y="739656"/>
                    <a:pt x="0" y="696891"/>
                  </a:cubicBezTo>
                  <a:lnTo>
                    <a:pt x="0" y="77432"/>
                  </a:lnTo>
                  <a:close/>
                </a:path>
              </a:pathLst>
            </a:custGeom>
          </p:spPr>
          <p:style>
            <a:ln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399" tIns="68399" rIns="68399" bIns="68399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Группа исполнения проектов и сбора информации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Трескова</a:t>
              </a:r>
              <a:r>
                <a:rPr lang="ru-RU" sz="1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Алла Николаевна</a:t>
              </a:r>
              <a:endParaRPr lang="ru-RU" sz="12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055" name="Прямая со стрелкой 2054"/>
          <p:cNvCxnSpPr/>
          <p:nvPr/>
        </p:nvCxnSpPr>
        <p:spPr>
          <a:xfrm>
            <a:off x="4424218" y="1760823"/>
            <a:ext cx="0" cy="266607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Прямая со стрелкой 2057"/>
          <p:cNvCxnSpPr/>
          <p:nvPr/>
        </p:nvCxnSpPr>
        <p:spPr>
          <a:xfrm flipH="1">
            <a:off x="4419976" y="2714851"/>
            <a:ext cx="1" cy="20364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Прямая со стрелкой 2061"/>
          <p:cNvCxnSpPr/>
          <p:nvPr/>
        </p:nvCxnSpPr>
        <p:spPr>
          <a:xfrm flipH="1">
            <a:off x="2233970" y="3650749"/>
            <a:ext cx="712440" cy="448646"/>
          </a:xfrm>
          <a:prstGeom prst="straightConnector1">
            <a:avLst/>
          </a:prstGeom>
          <a:ln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4" name="Прямая со стрелкой 2063"/>
          <p:cNvCxnSpPr/>
          <p:nvPr/>
        </p:nvCxnSpPr>
        <p:spPr>
          <a:xfrm>
            <a:off x="6258524" y="3650749"/>
            <a:ext cx="668009" cy="426379"/>
          </a:xfrm>
          <a:prstGeom prst="straightConnector1">
            <a:avLst/>
          </a:prstGeom>
          <a:ln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Прямая со стрелкой 2066"/>
          <p:cNvCxnSpPr/>
          <p:nvPr/>
        </p:nvCxnSpPr>
        <p:spPr>
          <a:xfrm>
            <a:off x="4626990" y="5262812"/>
            <a:ext cx="0" cy="434923"/>
          </a:xfrm>
          <a:prstGeom prst="straightConnector1">
            <a:avLst/>
          </a:prstGeom>
          <a:ln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Прямая со стрелкой 2068"/>
          <p:cNvCxnSpPr/>
          <p:nvPr/>
        </p:nvCxnSpPr>
        <p:spPr>
          <a:xfrm>
            <a:off x="4558892" y="3734977"/>
            <a:ext cx="7197" cy="642781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Прямая со стрелкой 2070"/>
          <p:cNvCxnSpPr/>
          <p:nvPr/>
        </p:nvCxnSpPr>
        <p:spPr>
          <a:xfrm>
            <a:off x="2286000" y="5043222"/>
            <a:ext cx="0" cy="571237"/>
          </a:xfrm>
          <a:prstGeom prst="straightConnector1">
            <a:avLst/>
          </a:prstGeom>
          <a:ln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3" name="Прямая со стрелкой 2072"/>
          <p:cNvCxnSpPr/>
          <p:nvPr/>
        </p:nvCxnSpPr>
        <p:spPr>
          <a:xfrm>
            <a:off x="6948264" y="5043222"/>
            <a:ext cx="0" cy="571237"/>
          </a:xfrm>
          <a:prstGeom prst="straightConnector1">
            <a:avLst/>
          </a:prstGeom>
          <a:ln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5" name="Прямая со стрелкой 2074"/>
          <p:cNvCxnSpPr/>
          <p:nvPr/>
        </p:nvCxnSpPr>
        <p:spPr>
          <a:xfrm>
            <a:off x="5711605" y="4725144"/>
            <a:ext cx="468296" cy="0"/>
          </a:xfrm>
          <a:prstGeom prst="straightConnector1">
            <a:avLst/>
          </a:prstGeom>
          <a:ln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7" name="Прямая со стрелкой 2076"/>
          <p:cNvCxnSpPr/>
          <p:nvPr/>
        </p:nvCxnSpPr>
        <p:spPr>
          <a:xfrm>
            <a:off x="3402569" y="4725144"/>
            <a:ext cx="429951" cy="0"/>
          </a:xfrm>
          <a:prstGeom prst="straightConnector1">
            <a:avLst/>
          </a:prstGeom>
          <a:ln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8" name="Picture 4" descr="https://kupislova.ru/files/field_files/amm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161" y="745931"/>
            <a:ext cx="2748181" cy="2061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User\Music\Эмблема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1" y="925995"/>
            <a:ext cx="1378275" cy="196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1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Music\branch-against-the-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975755394"/>
              </p:ext>
            </p:extLst>
          </p:nvPr>
        </p:nvGraphicFramePr>
        <p:xfrm>
          <a:off x="539552" y="908721"/>
          <a:ext cx="856895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914521" y="23401"/>
            <a:ext cx="53749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ЦЕЛИ И ЗАДАЧИ</a:t>
            </a:r>
            <a:endParaRPr lang="ru-RU" sz="44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18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Music\branch-against-the-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9440" y="327133"/>
            <a:ext cx="86399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Уставные направления деятельности</a:t>
            </a:r>
            <a:endParaRPr lang="ru-RU" sz="28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7710297"/>
              </p:ext>
            </p:extLst>
          </p:nvPr>
        </p:nvGraphicFramePr>
        <p:xfrm>
          <a:off x="274231" y="98072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31600" y="20134856"/>
            <a:ext cx="31683520" cy="2112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tkcson.ru/images/IMG_842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680539"/>
            <a:ext cx="3204355" cy="2136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tkcson.ru/images/IMG_931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76942"/>
            <a:ext cx="3024336" cy="2018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tkcson.ru/images/nevs/IMG_239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18641"/>
            <a:ext cx="2574239" cy="1718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tkcson.ru/images/nevs/IMG_239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456" y="2780928"/>
            <a:ext cx="2376264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26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416" y="457200"/>
            <a:ext cx="657785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i="1" dirty="0">
                <a:solidFill>
                  <a:srgbClr val="002060"/>
                </a:solidFill>
                <a:latin typeface="Arial Black" panose="020B0A04020102020204" pitchFamily="34" charset="0"/>
              </a:rPr>
              <a:t>2.2. Для достижения уставных целей Организация в соответствии с действующим законодательством: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600199"/>
            <a:ext cx="8856984" cy="1213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2.2.1. содействует объединению семей, имеющих детей с ограниченными возможностями здоровья, детей-инвалидов и инвалидов с детства;</a:t>
            </a:r>
          </a:p>
          <a:p>
            <a:r>
              <a:rPr lang="ru-RU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068960"/>
            <a:ext cx="8856984" cy="33123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2.2.2. способствует развитию толерантного отношения в обществе к детям с ограниченными возможностями здоровья, детям-инвалидам и инвалидам с детства, (в том числе,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посредством 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воздействия на общество через средства массовой информации, организацию совместных мероприятий для приобретения обычными детьми нравственного опыта позитивного общения со сверстниками с патологиями в развитии, воспитания у них способностей к социальному сотрудничеству, целенаправленной просветительской работы с родителями, специалистами, организациями по возможностям интегрирования детей с особенностями в среду обычных детей при обучении и организованном отдыхе);</a:t>
            </a:r>
          </a:p>
        </p:txBody>
      </p:sp>
      <p:pic>
        <p:nvPicPr>
          <p:cNvPr id="6" name="Picture 2" descr="C:\Users\User\Music\Эмблем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2516"/>
            <a:ext cx="1800200" cy="147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20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476672"/>
            <a:ext cx="5112568" cy="59046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2.2.3. осуществляет выявление потребностей в социальных услугах у детей с ограниченными возможностями здоровья, детей-инвалидов и инвалидов с детства и поиск источников для удовлетворения этих потребностей в государственных, коммерческих и некоммерческих организациях, а также возможностей получения дошкольного, школьного и специального образования, возможностей дополнительного образования, включая специализированное (логопед, дефектолог, адаптивная физкультура, творческая и музыкальная деятельность и т.п.), возможностей реабилитации и адаптации;</a:t>
            </a:r>
          </a:p>
        </p:txBody>
      </p:sp>
      <p:pic>
        <p:nvPicPr>
          <p:cNvPr id="5" name="Picture 2" descr="C:\Users\User\Music\Эмблем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8760"/>
            <a:ext cx="2433828" cy="346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95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6633"/>
            <a:ext cx="4752528" cy="6741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2.2.4. оказывает социальную помощь для создания оптимальных условий жизнедеятельности для детей с ограниченными возможностями здоровья, детей-инвалидов и инвалидов с детства как в отдельной семье, так и в группе семей (включает в себя работу с государственными структурами по оказанию помощи нуждающимся семьям в обеспечении оптимальных условий для жизни, а также работу с родителями, желающими объединиться для создания оптимальной общественной среды для детей с патологиями в развитии, а также организация и функционирование территориально-обособленного поселения для проживания и жизнедеятельности детей-инвалидов, а также инвалидов с детства с родственниками);</a:t>
            </a:r>
          </a:p>
        </p:txBody>
      </p:sp>
      <p:pic>
        <p:nvPicPr>
          <p:cNvPr id="3" name="Picture 2" descr="C:\Users\User\Music\Эмблем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40768"/>
            <a:ext cx="2433828" cy="346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6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1310</Words>
  <Application>Microsoft Office PowerPoint</Application>
  <PresentationFormat>Экран (4:3)</PresentationFormat>
  <Paragraphs>119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2.2. Для достижения уставных целей Организация в соответствии с действующим законодательством: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САНКТ-ПЕТЕРБУРГСКАЯ АССОЦИАЦИЯ ОБЩЕСТВЕННЫХ ОБЪЕДИНЕНИЙ РОДИТЕЛЕЙ ДЕТЕЙ-ИНВАЛИДОВ«ГАООРДИ»</vt:lpstr>
      <vt:lpstr>Новая Охта</vt:lpstr>
      <vt:lpstr>Служба «Передышка плюс» </vt:lpstr>
      <vt:lpstr>Проект  "Рука помощи" </vt:lpstr>
      <vt:lpstr>Проект «Мы вместе» </vt:lpstr>
      <vt:lpstr>Презентация PowerPoint</vt:lpstr>
      <vt:lpstr>Программа «Целевая адресная помощь»</vt:lpstr>
      <vt:lpstr>5. Программа «Ты плюс Я»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Dell</cp:lastModifiedBy>
  <cp:revision>99</cp:revision>
  <dcterms:created xsi:type="dcterms:W3CDTF">2019-05-17T13:01:08Z</dcterms:created>
  <dcterms:modified xsi:type="dcterms:W3CDTF">2019-05-23T07:40:23Z</dcterms:modified>
</cp:coreProperties>
</file>